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63" r:id="rId5"/>
    <p:sldId id="264" r:id="rId6"/>
    <p:sldId id="266" r:id="rId7"/>
    <p:sldId id="269" r:id="rId8"/>
    <p:sldId id="268" r:id="rId9"/>
    <p:sldId id="270" r:id="rId10"/>
    <p:sldId id="271" r:id="rId11"/>
    <p:sldId id="272" r:id="rId12"/>
    <p:sldId id="285" r:id="rId13"/>
    <p:sldId id="273" r:id="rId14"/>
    <p:sldId id="274" r:id="rId15"/>
    <p:sldId id="275" r:id="rId16"/>
    <p:sldId id="276" r:id="rId17"/>
    <p:sldId id="277" r:id="rId18"/>
    <p:sldId id="284" r:id="rId19"/>
    <p:sldId id="286" r:id="rId20"/>
    <p:sldId id="287" r:id="rId21"/>
    <p:sldId id="288" r:id="rId22"/>
    <p:sldId id="289" r:id="rId23"/>
    <p:sldId id="278" r:id="rId24"/>
    <p:sldId id="279" r:id="rId25"/>
    <p:sldId id="280" r:id="rId26"/>
    <p:sldId id="281"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3" d="100"/>
          <a:sy n="43" d="100"/>
        </p:scale>
        <p:origin x="254"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solidFill>
                <a:schemeClr val="bg2">
                  <a:lumMod val="50000"/>
                </a:schemeClr>
              </a:solidFill>
            </a:rPr>
            <a:t>Motivation</a:t>
          </a:r>
          <a:endParaRPr lang="en-US" b="1" dirty="0">
            <a:solidFill>
              <a:schemeClr val="bg2">
                <a:lumMod val="50000"/>
              </a:schemeClr>
            </a:solidFill>
          </a:endParaRPr>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87410B7-1E17-4196-AFF6-C5B4C4F87B28}" type="presOf" srcId="{460B4F4F-08EF-4D3A-B7C5-E6B9A63E3CB2}" destId="{7C3C06E6-F591-4435-AFA0-8D4B2F40A266}" srcOrd="0" destOrd="0" presId="urn:microsoft.com/office/officeart/2005/8/layout/hChevron3"/>
    <dgm:cxn modelId="{D78DBCC5-8B55-4F18-9C43-11208F2096D9}" srcId="{79E886E7-6911-49CE-98B6-824A83B8E9C7}" destId="{460B4F4F-08EF-4D3A-B7C5-E6B9A63E3CB2}" srcOrd="1" destOrd="0" parTransId="{1D073647-5FC4-4BD8-A892-F350BBF26A5A}" sibTransId="{FB536AA3-A057-49E3-8A27-C299AEBB89B7}"/>
    <dgm:cxn modelId="{5C3B845A-6A2C-4469-B596-013AB2957B29}" srcId="{79E886E7-6911-49CE-98B6-824A83B8E9C7}" destId="{078048E9-591A-4879-80DD-330A4B872E26}" srcOrd="5" destOrd="0" parTransId="{4834D589-E7D3-4352-BE1C-20FBEC548230}" sibTransId="{FE99DFEA-ABB4-4056-AD3E-9FF307C9C72C}"/>
    <dgm:cxn modelId="{1990FEA0-E43C-4EB0-81FE-0D55B6693456}" type="presOf" srcId="{5DACAB8C-81C2-4431-BE2B-E460F1A582C7}" destId="{670A7E64-44CE-44D2-B80E-792D7A92B56C}"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D58F404A-8451-49F7-B0E2-8198BACEF1F0}" type="presOf" srcId="{98AF72E0-26AA-4AB4-97EF-8D8F48728B60}" destId="{B818583F-31B2-4216-82A4-C750380D33BE}"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FBDEEFAC-151A-4657-BBB3-1D50D2A682BD}" type="presOf" srcId="{C5ED150C-D585-477B-868D-28A93127DA89}" destId="{992BF8E7-1A2A-4A03-ABDB-8766F59844E9}" srcOrd="0" destOrd="0" presId="urn:microsoft.com/office/officeart/2005/8/layout/hChevron3"/>
    <dgm:cxn modelId="{D4C65ED0-D19F-489B-B42A-2ACE66089FC1}" type="presOf" srcId="{79E886E7-6911-49CE-98B6-824A83B8E9C7}" destId="{BF220C0C-F2EC-4AC8-AE24-12E60757FD5E}" srcOrd="0" destOrd="0" presId="urn:microsoft.com/office/officeart/2005/8/layout/hChevron3"/>
    <dgm:cxn modelId="{C7C7C466-360C-4E7B-B3B5-386E9D76D281}" type="presOf" srcId="{3D838D22-8369-42F3-BCEA-C329C401EF12}" destId="{625711E5-9D82-40D5-9850-83A27F0C4237}"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B6A0A44C-79A4-44F9-BC2D-1286D93CF499}" type="presOf" srcId="{078048E9-591A-4879-80DD-330A4B872E26}" destId="{13604BAF-562A-4DBA-9FA9-2CE913CE6D97}" srcOrd="0" destOrd="0" presId="urn:microsoft.com/office/officeart/2005/8/layout/hChevron3"/>
    <dgm:cxn modelId="{BD64B725-100A-4ACE-9CA0-331130D68275}" type="presOf" srcId="{E3611F27-A4C9-4CDA-B586-2B2C281CF80D}" destId="{78081242-3B0D-4CA3-8A11-347484697815}" srcOrd="0" destOrd="0" presId="urn:microsoft.com/office/officeart/2005/8/layout/hChevron3"/>
    <dgm:cxn modelId="{6450A0AA-E6A2-4654-8E38-0AFA9168B07C}" type="presOf" srcId="{34F7431B-7584-4E94-A81A-3360E9DE2B4C}" destId="{5FB3AAB8-0AAF-4ECC-938A-5DDB34D83921}"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CD773EC6-206C-4155-9260-F1B9401F0CAF}" type="presParOf" srcId="{BF220C0C-F2EC-4AC8-AE24-12E60757FD5E}" destId="{5FB3AAB8-0AAF-4ECC-938A-5DDB34D83921}" srcOrd="0" destOrd="0" presId="urn:microsoft.com/office/officeart/2005/8/layout/hChevron3"/>
    <dgm:cxn modelId="{6641DE88-02A1-487A-8424-916AA54546A6}" type="presParOf" srcId="{BF220C0C-F2EC-4AC8-AE24-12E60757FD5E}" destId="{10361351-E0B3-4A92-9DD3-1DCE9E4538BE}" srcOrd="1" destOrd="0" presId="urn:microsoft.com/office/officeart/2005/8/layout/hChevron3"/>
    <dgm:cxn modelId="{15D08925-B9A4-43F9-898E-8557633D3976}" type="presParOf" srcId="{BF220C0C-F2EC-4AC8-AE24-12E60757FD5E}" destId="{7C3C06E6-F591-4435-AFA0-8D4B2F40A266}" srcOrd="2" destOrd="0" presId="urn:microsoft.com/office/officeart/2005/8/layout/hChevron3"/>
    <dgm:cxn modelId="{1218AEA9-43C2-409E-A60D-3E925826D8FA}" type="presParOf" srcId="{BF220C0C-F2EC-4AC8-AE24-12E60757FD5E}" destId="{E3A41F29-41B8-4F45-8D5A-61CD3E5EDDA8}" srcOrd="3" destOrd="0" presId="urn:microsoft.com/office/officeart/2005/8/layout/hChevron3"/>
    <dgm:cxn modelId="{36366302-3BAE-434B-BB57-CDC30733D2E6}" type="presParOf" srcId="{BF220C0C-F2EC-4AC8-AE24-12E60757FD5E}" destId="{992BF8E7-1A2A-4A03-ABDB-8766F59844E9}" srcOrd="4" destOrd="0" presId="urn:microsoft.com/office/officeart/2005/8/layout/hChevron3"/>
    <dgm:cxn modelId="{0017AC87-8256-4C84-A742-A27D4495D93F}" type="presParOf" srcId="{BF220C0C-F2EC-4AC8-AE24-12E60757FD5E}" destId="{6AFBC2C4-3DF3-4957-97EC-49AE43E6DDCB}" srcOrd="5" destOrd="0" presId="urn:microsoft.com/office/officeart/2005/8/layout/hChevron3"/>
    <dgm:cxn modelId="{C4C16914-28C2-451B-A6E3-097109EA7346}" type="presParOf" srcId="{BF220C0C-F2EC-4AC8-AE24-12E60757FD5E}" destId="{625711E5-9D82-40D5-9850-83A27F0C4237}" srcOrd="6" destOrd="0" presId="urn:microsoft.com/office/officeart/2005/8/layout/hChevron3"/>
    <dgm:cxn modelId="{A3D34626-31E4-492C-B57A-349F135570D4}" type="presParOf" srcId="{BF220C0C-F2EC-4AC8-AE24-12E60757FD5E}" destId="{0D8F34C2-FE70-478E-8D7F-2E5E04FBD10B}" srcOrd="7" destOrd="0" presId="urn:microsoft.com/office/officeart/2005/8/layout/hChevron3"/>
    <dgm:cxn modelId="{0DB021E9-8E00-47D2-94A5-D3A5E1E566F3}" type="presParOf" srcId="{BF220C0C-F2EC-4AC8-AE24-12E60757FD5E}" destId="{670A7E64-44CE-44D2-B80E-792D7A92B56C}" srcOrd="8" destOrd="0" presId="urn:microsoft.com/office/officeart/2005/8/layout/hChevron3"/>
    <dgm:cxn modelId="{49A5C82A-CC97-4DE5-AAD2-28F8C42A51C4}" type="presParOf" srcId="{BF220C0C-F2EC-4AC8-AE24-12E60757FD5E}" destId="{B03D0A52-FBCF-4BE3-8FEA-F6D2DC4B1203}" srcOrd="9" destOrd="0" presId="urn:microsoft.com/office/officeart/2005/8/layout/hChevron3"/>
    <dgm:cxn modelId="{1162E86E-AC5D-4770-B6AF-575D563D732D}" type="presParOf" srcId="{BF220C0C-F2EC-4AC8-AE24-12E60757FD5E}" destId="{13604BAF-562A-4DBA-9FA9-2CE913CE6D97}" srcOrd="10" destOrd="0" presId="urn:microsoft.com/office/officeart/2005/8/layout/hChevron3"/>
    <dgm:cxn modelId="{52B19F94-459F-4023-ABF4-2A686DC73BE3}" type="presParOf" srcId="{BF220C0C-F2EC-4AC8-AE24-12E60757FD5E}" destId="{C7A4E7F6-FDF4-492F-9CEE-364EC19D5E33}" srcOrd="11" destOrd="0" presId="urn:microsoft.com/office/officeart/2005/8/layout/hChevron3"/>
    <dgm:cxn modelId="{6B9E3996-3654-4B03-9E8B-595DBB41DA0A}" type="presParOf" srcId="{BF220C0C-F2EC-4AC8-AE24-12E60757FD5E}" destId="{78081242-3B0D-4CA3-8A11-347484697815}" srcOrd="12" destOrd="0" presId="urn:microsoft.com/office/officeart/2005/8/layout/hChevron3"/>
    <dgm:cxn modelId="{5A050DAF-38B6-4AE3-B183-D3A3C200033A}" type="presParOf" srcId="{BF220C0C-F2EC-4AC8-AE24-12E60757FD5E}" destId="{7C44B7C5-5B71-4D8E-8507-E7F5B723BF12}" srcOrd="13" destOrd="0" presId="urn:microsoft.com/office/officeart/2005/8/layout/hChevron3"/>
    <dgm:cxn modelId="{EC402EAE-BA64-49E4-A73A-D5CF71B9126C}"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8450EEB-700B-44DF-8A37-BABF92C5E7DB}" type="presOf" srcId="{5DACAB8C-81C2-4431-BE2B-E460F1A582C7}" destId="{670A7E64-44CE-44D2-B80E-792D7A92B56C}" srcOrd="0" destOrd="0" presId="urn:microsoft.com/office/officeart/2005/8/layout/hChevron3"/>
    <dgm:cxn modelId="{E370D5CE-5761-4CC1-A40D-F37C9C230F81}" type="presOf" srcId="{E3611F27-A4C9-4CDA-B586-2B2C281CF80D}" destId="{78081242-3B0D-4CA3-8A11-347484697815}" srcOrd="0" destOrd="0" presId="urn:microsoft.com/office/officeart/2005/8/layout/hChevron3"/>
    <dgm:cxn modelId="{BFE374D2-9930-4222-9EDD-868A2FC144D1}" type="presOf" srcId="{34F7431B-7584-4E94-A81A-3360E9DE2B4C}" destId="{5FB3AAB8-0AAF-4ECC-938A-5DDB34D83921}"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2EC43FBF-A1BF-4DD9-93A0-51B744933B11}" srcId="{79E886E7-6911-49CE-98B6-824A83B8E9C7}" destId="{C5ED150C-D585-477B-868D-28A93127DA89}" srcOrd="2" destOrd="0" parTransId="{19DBA9B5-38C8-444E-A6B8-E7232BF22AF6}" sibTransId="{596FA695-C514-4791-9EE9-DF0C2E14FE5F}"/>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E6592167-5FB9-450D-BDD2-84B7FE020F3A}" type="presOf" srcId="{460B4F4F-08EF-4D3A-B7C5-E6B9A63E3CB2}" destId="{7C3C06E6-F591-4435-AFA0-8D4B2F40A266}"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C8EFE75F-5833-4BAF-9BB9-1F31015DE6A1}" type="presOf" srcId="{98AF72E0-26AA-4AB4-97EF-8D8F48728B60}" destId="{B818583F-31B2-4216-82A4-C750380D33BE}" srcOrd="0" destOrd="0" presId="urn:microsoft.com/office/officeart/2005/8/layout/hChevron3"/>
    <dgm:cxn modelId="{F3B5FAF3-D054-4703-BD01-B16E0BAAD60F}" type="presOf" srcId="{79E886E7-6911-49CE-98B6-824A83B8E9C7}" destId="{BF220C0C-F2EC-4AC8-AE24-12E60757FD5E}"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A37679CC-FA7F-46FA-AD39-67D8BF69E7B3}" type="presOf" srcId="{C5ED150C-D585-477B-868D-28A93127DA89}" destId="{992BF8E7-1A2A-4A03-ABDB-8766F59844E9}" srcOrd="0" destOrd="0" presId="urn:microsoft.com/office/officeart/2005/8/layout/hChevron3"/>
    <dgm:cxn modelId="{7F77E52C-B1C7-446C-BE21-857BC491C22A}" type="presOf" srcId="{3D838D22-8369-42F3-BCEA-C329C401EF12}" destId="{625711E5-9D82-40D5-9850-83A27F0C4237}" srcOrd="0" destOrd="0" presId="urn:microsoft.com/office/officeart/2005/8/layout/hChevron3"/>
    <dgm:cxn modelId="{B32D333D-FEE9-47FF-B448-E3DEDCF7664A}" type="presOf" srcId="{078048E9-591A-4879-80DD-330A4B872E26}" destId="{13604BAF-562A-4DBA-9FA9-2CE913CE6D97}"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5164F911-4E7D-4C15-8F0B-F6A1987CCE9D}" type="presParOf" srcId="{BF220C0C-F2EC-4AC8-AE24-12E60757FD5E}" destId="{5FB3AAB8-0AAF-4ECC-938A-5DDB34D83921}" srcOrd="0" destOrd="0" presId="urn:microsoft.com/office/officeart/2005/8/layout/hChevron3"/>
    <dgm:cxn modelId="{73900D85-B77B-496C-AE4B-D0B1BDD87888}" type="presParOf" srcId="{BF220C0C-F2EC-4AC8-AE24-12E60757FD5E}" destId="{10361351-E0B3-4A92-9DD3-1DCE9E4538BE}" srcOrd="1" destOrd="0" presId="urn:microsoft.com/office/officeart/2005/8/layout/hChevron3"/>
    <dgm:cxn modelId="{0B13D2A6-CE7F-4CCF-90E6-AABA8F101196}" type="presParOf" srcId="{BF220C0C-F2EC-4AC8-AE24-12E60757FD5E}" destId="{7C3C06E6-F591-4435-AFA0-8D4B2F40A266}" srcOrd="2" destOrd="0" presId="urn:microsoft.com/office/officeart/2005/8/layout/hChevron3"/>
    <dgm:cxn modelId="{4AFB6B73-E1D3-48DC-A46E-594B6524CD41}" type="presParOf" srcId="{BF220C0C-F2EC-4AC8-AE24-12E60757FD5E}" destId="{E3A41F29-41B8-4F45-8D5A-61CD3E5EDDA8}" srcOrd="3" destOrd="0" presId="urn:microsoft.com/office/officeart/2005/8/layout/hChevron3"/>
    <dgm:cxn modelId="{AEE460D6-FE79-45CE-86BB-275E54FA88F8}" type="presParOf" srcId="{BF220C0C-F2EC-4AC8-AE24-12E60757FD5E}" destId="{992BF8E7-1A2A-4A03-ABDB-8766F59844E9}" srcOrd="4" destOrd="0" presId="urn:microsoft.com/office/officeart/2005/8/layout/hChevron3"/>
    <dgm:cxn modelId="{4FDCB44F-370B-4970-8ADB-96961498897A}" type="presParOf" srcId="{BF220C0C-F2EC-4AC8-AE24-12E60757FD5E}" destId="{6AFBC2C4-3DF3-4957-97EC-49AE43E6DDCB}" srcOrd="5" destOrd="0" presId="urn:microsoft.com/office/officeart/2005/8/layout/hChevron3"/>
    <dgm:cxn modelId="{2917CB55-BD85-4A57-9FD9-03E9A7D0DC93}" type="presParOf" srcId="{BF220C0C-F2EC-4AC8-AE24-12E60757FD5E}" destId="{625711E5-9D82-40D5-9850-83A27F0C4237}" srcOrd="6" destOrd="0" presId="urn:microsoft.com/office/officeart/2005/8/layout/hChevron3"/>
    <dgm:cxn modelId="{B0A98294-95B1-4952-81A2-B78BAB809D5C}" type="presParOf" srcId="{BF220C0C-F2EC-4AC8-AE24-12E60757FD5E}" destId="{0D8F34C2-FE70-478E-8D7F-2E5E04FBD10B}" srcOrd="7" destOrd="0" presId="urn:microsoft.com/office/officeart/2005/8/layout/hChevron3"/>
    <dgm:cxn modelId="{4CDABB34-2E61-4D66-BC3F-26F441E1D9EE}" type="presParOf" srcId="{BF220C0C-F2EC-4AC8-AE24-12E60757FD5E}" destId="{670A7E64-44CE-44D2-B80E-792D7A92B56C}" srcOrd="8" destOrd="0" presId="urn:microsoft.com/office/officeart/2005/8/layout/hChevron3"/>
    <dgm:cxn modelId="{99A43766-5E33-479D-8091-BE5877E20CC8}" type="presParOf" srcId="{BF220C0C-F2EC-4AC8-AE24-12E60757FD5E}" destId="{B03D0A52-FBCF-4BE3-8FEA-F6D2DC4B1203}" srcOrd="9" destOrd="0" presId="urn:microsoft.com/office/officeart/2005/8/layout/hChevron3"/>
    <dgm:cxn modelId="{51935841-F145-4FBA-8A6D-1297A636DDB2}" type="presParOf" srcId="{BF220C0C-F2EC-4AC8-AE24-12E60757FD5E}" destId="{13604BAF-562A-4DBA-9FA9-2CE913CE6D97}" srcOrd="10" destOrd="0" presId="urn:microsoft.com/office/officeart/2005/8/layout/hChevron3"/>
    <dgm:cxn modelId="{A1E0D786-3782-4559-9D98-F102CA786FC2}" type="presParOf" srcId="{BF220C0C-F2EC-4AC8-AE24-12E60757FD5E}" destId="{C7A4E7F6-FDF4-492F-9CEE-364EC19D5E33}" srcOrd="11" destOrd="0" presId="urn:microsoft.com/office/officeart/2005/8/layout/hChevron3"/>
    <dgm:cxn modelId="{38F01CF8-4CBA-4CB2-8ADD-A7F4A961C888}" type="presParOf" srcId="{BF220C0C-F2EC-4AC8-AE24-12E60757FD5E}" destId="{78081242-3B0D-4CA3-8A11-347484697815}" srcOrd="12" destOrd="0" presId="urn:microsoft.com/office/officeart/2005/8/layout/hChevron3"/>
    <dgm:cxn modelId="{D779A9F0-C2DC-4700-9C72-7971F5D0030C}" type="presParOf" srcId="{BF220C0C-F2EC-4AC8-AE24-12E60757FD5E}" destId="{7C44B7C5-5B71-4D8E-8507-E7F5B723BF12}" srcOrd="13" destOrd="0" presId="urn:microsoft.com/office/officeart/2005/8/layout/hChevron3"/>
    <dgm:cxn modelId="{CA4EBA2A-49E8-465A-8AEF-89E95DED2A2E}"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78DBCC5-8B55-4F18-9C43-11208F2096D9}" srcId="{79E886E7-6911-49CE-98B6-824A83B8E9C7}" destId="{460B4F4F-08EF-4D3A-B7C5-E6B9A63E3CB2}" srcOrd="1" destOrd="0" parTransId="{1D073647-5FC4-4BD8-A892-F350BBF26A5A}" sibTransId="{FB536AA3-A057-49E3-8A27-C299AEBB89B7}"/>
    <dgm:cxn modelId="{5C3B845A-6A2C-4469-B596-013AB2957B29}" srcId="{79E886E7-6911-49CE-98B6-824A83B8E9C7}" destId="{078048E9-591A-4879-80DD-330A4B872E26}" srcOrd="5" destOrd="0" parTransId="{4834D589-E7D3-4352-BE1C-20FBEC548230}" sibTransId="{FE99DFEA-ABB4-4056-AD3E-9FF307C9C72C}"/>
    <dgm:cxn modelId="{236ACC09-B6FD-43A4-8123-3F5E48BB3426}" srcId="{79E886E7-6911-49CE-98B6-824A83B8E9C7}" destId="{3D838D22-8369-42F3-BCEA-C329C401EF12}" srcOrd="3" destOrd="0" parTransId="{481DBE79-C34B-4702-98B5-9DE0FC3D78E1}" sibTransId="{F4EC5D5B-28F8-4180-A707-F9D09BB1FCFD}"/>
    <dgm:cxn modelId="{81DA9D71-1673-4AC1-972B-4A601A541367}" type="presOf" srcId="{5DACAB8C-81C2-4431-BE2B-E460F1A582C7}" destId="{670A7E64-44CE-44D2-B80E-792D7A92B56C}"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65990FB4-C2F9-4B3E-997F-036BD2AE6395}" type="presOf" srcId="{3D838D22-8369-42F3-BCEA-C329C401EF12}" destId="{625711E5-9D82-40D5-9850-83A27F0C4237}" srcOrd="0" destOrd="0" presId="urn:microsoft.com/office/officeart/2005/8/layout/hChevron3"/>
    <dgm:cxn modelId="{DBEE8693-6969-47FA-99C9-6B4149E40DC4}" type="presOf" srcId="{98AF72E0-26AA-4AB4-97EF-8D8F48728B60}" destId="{B818583F-31B2-4216-82A4-C750380D33BE}"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108F3573-442E-4DAC-ACED-B180469604B1}" type="presOf" srcId="{460B4F4F-08EF-4D3A-B7C5-E6B9A63E3CB2}" destId="{7C3C06E6-F591-4435-AFA0-8D4B2F40A266}"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363F5F7E-AA2F-491A-9BC5-53247A39E863}" type="presOf" srcId="{C5ED150C-D585-477B-868D-28A93127DA89}" destId="{992BF8E7-1A2A-4A03-ABDB-8766F59844E9}" srcOrd="0" destOrd="0" presId="urn:microsoft.com/office/officeart/2005/8/layout/hChevron3"/>
    <dgm:cxn modelId="{5BE37FDA-AE93-4A9F-9F24-1128EFB34BEE}" type="presOf" srcId="{79E886E7-6911-49CE-98B6-824A83B8E9C7}" destId="{BF220C0C-F2EC-4AC8-AE24-12E60757FD5E}" srcOrd="0" destOrd="0" presId="urn:microsoft.com/office/officeart/2005/8/layout/hChevron3"/>
    <dgm:cxn modelId="{55F28F50-B6DE-4F88-897C-5609ACB0FF3D}" type="presOf" srcId="{E3611F27-A4C9-4CDA-B586-2B2C281CF80D}" destId="{78081242-3B0D-4CA3-8A11-347484697815}" srcOrd="0" destOrd="0" presId="urn:microsoft.com/office/officeart/2005/8/layout/hChevron3"/>
    <dgm:cxn modelId="{4AE38E68-EDD4-4E15-B3CA-7DF3C266391A}" type="presOf" srcId="{34F7431B-7584-4E94-A81A-3360E9DE2B4C}" destId="{5FB3AAB8-0AAF-4ECC-938A-5DDB34D83921}" srcOrd="0" destOrd="0" presId="urn:microsoft.com/office/officeart/2005/8/layout/hChevron3"/>
    <dgm:cxn modelId="{33CA20DC-0EC9-4589-A394-10DC792432DA}" type="presOf" srcId="{078048E9-591A-4879-80DD-330A4B872E26}" destId="{13604BAF-562A-4DBA-9FA9-2CE913CE6D97}"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D26B953A-A8B2-4DCE-8FD1-89CB9952ED96}" type="presParOf" srcId="{BF220C0C-F2EC-4AC8-AE24-12E60757FD5E}" destId="{5FB3AAB8-0AAF-4ECC-938A-5DDB34D83921}" srcOrd="0" destOrd="0" presId="urn:microsoft.com/office/officeart/2005/8/layout/hChevron3"/>
    <dgm:cxn modelId="{F18C11CD-436D-4192-9390-3B4C5F6E9B98}" type="presParOf" srcId="{BF220C0C-F2EC-4AC8-AE24-12E60757FD5E}" destId="{10361351-E0B3-4A92-9DD3-1DCE9E4538BE}" srcOrd="1" destOrd="0" presId="urn:microsoft.com/office/officeart/2005/8/layout/hChevron3"/>
    <dgm:cxn modelId="{E8438EE2-1FA7-4933-9413-E3637EFF5121}" type="presParOf" srcId="{BF220C0C-F2EC-4AC8-AE24-12E60757FD5E}" destId="{7C3C06E6-F591-4435-AFA0-8D4B2F40A266}" srcOrd="2" destOrd="0" presId="urn:microsoft.com/office/officeart/2005/8/layout/hChevron3"/>
    <dgm:cxn modelId="{0680EF9C-0A5F-4F32-9CA7-4223A7FEB081}" type="presParOf" srcId="{BF220C0C-F2EC-4AC8-AE24-12E60757FD5E}" destId="{E3A41F29-41B8-4F45-8D5A-61CD3E5EDDA8}" srcOrd="3" destOrd="0" presId="urn:microsoft.com/office/officeart/2005/8/layout/hChevron3"/>
    <dgm:cxn modelId="{D82475FB-A2AC-46DF-85B2-BCF57933DD35}" type="presParOf" srcId="{BF220C0C-F2EC-4AC8-AE24-12E60757FD5E}" destId="{992BF8E7-1A2A-4A03-ABDB-8766F59844E9}" srcOrd="4" destOrd="0" presId="urn:microsoft.com/office/officeart/2005/8/layout/hChevron3"/>
    <dgm:cxn modelId="{BD634538-8AD6-4B70-88B6-7745E22C26EE}" type="presParOf" srcId="{BF220C0C-F2EC-4AC8-AE24-12E60757FD5E}" destId="{6AFBC2C4-3DF3-4957-97EC-49AE43E6DDCB}" srcOrd="5" destOrd="0" presId="urn:microsoft.com/office/officeart/2005/8/layout/hChevron3"/>
    <dgm:cxn modelId="{F87C6E39-B8B9-4B71-BD66-6AFCBA09D924}" type="presParOf" srcId="{BF220C0C-F2EC-4AC8-AE24-12E60757FD5E}" destId="{625711E5-9D82-40D5-9850-83A27F0C4237}" srcOrd="6" destOrd="0" presId="urn:microsoft.com/office/officeart/2005/8/layout/hChevron3"/>
    <dgm:cxn modelId="{0EF3589A-0A29-4BC7-8434-1045C16EA1FF}" type="presParOf" srcId="{BF220C0C-F2EC-4AC8-AE24-12E60757FD5E}" destId="{0D8F34C2-FE70-478E-8D7F-2E5E04FBD10B}" srcOrd="7" destOrd="0" presId="urn:microsoft.com/office/officeart/2005/8/layout/hChevron3"/>
    <dgm:cxn modelId="{6D176F32-A593-48DA-8D22-D10A6AD519D3}" type="presParOf" srcId="{BF220C0C-F2EC-4AC8-AE24-12E60757FD5E}" destId="{670A7E64-44CE-44D2-B80E-792D7A92B56C}" srcOrd="8" destOrd="0" presId="urn:microsoft.com/office/officeart/2005/8/layout/hChevron3"/>
    <dgm:cxn modelId="{308D5CE1-AB58-4F60-8439-AF13F9EA3581}" type="presParOf" srcId="{BF220C0C-F2EC-4AC8-AE24-12E60757FD5E}" destId="{B03D0A52-FBCF-4BE3-8FEA-F6D2DC4B1203}" srcOrd="9" destOrd="0" presId="urn:microsoft.com/office/officeart/2005/8/layout/hChevron3"/>
    <dgm:cxn modelId="{E3B9711A-20AF-4396-955D-B04CE5185FE6}" type="presParOf" srcId="{BF220C0C-F2EC-4AC8-AE24-12E60757FD5E}" destId="{13604BAF-562A-4DBA-9FA9-2CE913CE6D97}" srcOrd="10" destOrd="0" presId="urn:microsoft.com/office/officeart/2005/8/layout/hChevron3"/>
    <dgm:cxn modelId="{4707A5E8-649F-4194-B33B-2B4C351607D9}" type="presParOf" srcId="{BF220C0C-F2EC-4AC8-AE24-12E60757FD5E}" destId="{C7A4E7F6-FDF4-492F-9CEE-364EC19D5E33}" srcOrd="11" destOrd="0" presId="urn:microsoft.com/office/officeart/2005/8/layout/hChevron3"/>
    <dgm:cxn modelId="{E44A2B70-7450-4E8D-9276-B6AA4BA80C36}" type="presParOf" srcId="{BF220C0C-F2EC-4AC8-AE24-12E60757FD5E}" destId="{78081242-3B0D-4CA3-8A11-347484697815}" srcOrd="12" destOrd="0" presId="urn:microsoft.com/office/officeart/2005/8/layout/hChevron3"/>
    <dgm:cxn modelId="{F0A47628-8F68-40D0-A05A-6EF61443DEB5}" type="presParOf" srcId="{BF220C0C-F2EC-4AC8-AE24-12E60757FD5E}" destId="{7C44B7C5-5B71-4D8E-8507-E7F5B723BF12}" srcOrd="13" destOrd="0" presId="urn:microsoft.com/office/officeart/2005/8/layout/hChevron3"/>
    <dgm:cxn modelId="{F65FE87D-2317-436A-8117-F98201D6361A}"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236ACC09-B6FD-43A4-8123-3F5E48BB3426}" srcId="{79E886E7-6911-49CE-98B6-824A83B8E9C7}" destId="{3D838D22-8369-42F3-BCEA-C329C401EF12}" srcOrd="3" destOrd="0" parTransId="{481DBE79-C34B-4702-98B5-9DE0FC3D78E1}" sibTransId="{F4EC5D5B-28F8-4180-A707-F9D09BB1FCFD}"/>
    <dgm:cxn modelId="{2EC43FBF-A1BF-4DD9-93A0-51B744933B11}" srcId="{79E886E7-6911-49CE-98B6-824A83B8E9C7}" destId="{C5ED150C-D585-477B-868D-28A93127DA89}" srcOrd="2" destOrd="0" parTransId="{19DBA9B5-38C8-444E-A6B8-E7232BF22AF6}" sibTransId="{596FA695-C514-4791-9EE9-DF0C2E14FE5F}"/>
    <dgm:cxn modelId="{339777DF-910B-4777-B37F-7E09752F8DCC}" type="presOf" srcId="{3D838D22-8369-42F3-BCEA-C329C401EF12}" destId="{625711E5-9D82-40D5-9850-83A27F0C4237}"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D07F272F-C160-45A2-B347-676FD0B3CB22}" srcId="{79E886E7-6911-49CE-98B6-824A83B8E9C7}" destId="{34F7431B-7584-4E94-A81A-3360E9DE2B4C}" srcOrd="0" destOrd="0" parTransId="{C0F38BFF-27DF-4CB9-B82E-0FE613ECBF27}" sibTransId="{FB3852DB-6803-45BB-97D7-9329A37611AC}"/>
    <dgm:cxn modelId="{2798F225-0B0F-4AB5-9FE4-A951C382AEB9}" type="presOf" srcId="{C5ED150C-D585-477B-868D-28A93127DA89}" destId="{992BF8E7-1A2A-4A03-ABDB-8766F59844E9}" srcOrd="0" destOrd="0" presId="urn:microsoft.com/office/officeart/2005/8/layout/hChevron3"/>
    <dgm:cxn modelId="{B59C1F08-08D0-4FBC-AEAC-DFFDFF262161}" type="presOf" srcId="{460B4F4F-08EF-4D3A-B7C5-E6B9A63E3CB2}" destId="{7C3C06E6-F591-4435-AFA0-8D4B2F40A266}" srcOrd="0" destOrd="0" presId="urn:microsoft.com/office/officeart/2005/8/layout/hChevron3"/>
    <dgm:cxn modelId="{72A463DF-E7BF-413D-BD33-42BA9CE650A6}" type="presOf" srcId="{98AF72E0-26AA-4AB4-97EF-8D8F48728B60}" destId="{B818583F-31B2-4216-82A4-C750380D33BE}"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AA9B7794-29BF-4210-B7C8-831148408905}" type="presOf" srcId="{79E886E7-6911-49CE-98B6-824A83B8E9C7}" destId="{BF220C0C-F2EC-4AC8-AE24-12E60757FD5E}" srcOrd="0" destOrd="0" presId="urn:microsoft.com/office/officeart/2005/8/layout/hChevron3"/>
    <dgm:cxn modelId="{B2507883-1E41-4E48-8747-5FE3E0C7DD83}" type="presOf" srcId="{E3611F27-A4C9-4CDA-B586-2B2C281CF80D}" destId="{78081242-3B0D-4CA3-8A11-347484697815}" srcOrd="0" destOrd="0" presId="urn:microsoft.com/office/officeart/2005/8/layout/hChevron3"/>
    <dgm:cxn modelId="{4B2B2CA6-4989-4435-9875-82B507031D6C}" type="presOf" srcId="{078048E9-591A-4879-80DD-330A4B872E26}" destId="{13604BAF-562A-4DBA-9FA9-2CE913CE6D97}" srcOrd="0" destOrd="0" presId="urn:microsoft.com/office/officeart/2005/8/layout/hChevron3"/>
    <dgm:cxn modelId="{34798618-9623-4677-B357-6091A6AFCEA9}" type="presOf" srcId="{34F7431B-7584-4E94-A81A-3360E9DE2B4C}" destId="{5FB3AAB8-0AAF-4ECC-938A-5DDB34D83921}"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2CEAF87E-7248-4DD3-8EB0-A45BE21F5D75}" type="presOf" srcId="{5DACAB8C-81C2-4431-BE2B-E460F1A582C7}" destId="{670A7E64-44CE-44D2-B80E-792D7A92B56C}" srcOrd="0" destOrd="0" presId="urn:microsoft.com/office/officeart/2005/8/layout/hChevron3"/>
    <dgm:cxn modelId="{AAC0A3FB-E560-4E8C-99E3-284E0EFB59CE}" type="presParOf" srcId="{BF220C0C-F2EC-4AC8-AE24-12E60757FD5E}" destId="{5FB3AAB8-0AAF-4ECC-938A-5DDB34D83921}" srcOrd="0" destOrd="0" presId="urn:microsoft.com/office/officeart/2005/8/layout/hChevron3"/>
    <dgm:cxn modelId="{8E8D6615-48C3-4C41-B909-7FF7107BCADB}" type="presParOf" srcId="{BF220C0C-F2EC-4AC8-AE24-12E60757FD5E}" destId="{10361351-E0B3-4A92-9DD3-1DCE9E4538BE}" srcOrd="1" destOrd="0" presId="urn:microsoft.com/office/officeart/2005/8/layout/hChevron3"/>
    <dgm:cxn modelId="{661A00E0-1732-4D96-8346-2E90CB306F9C}" type="presParOf" srcId="{BF220C0C-F2EC-4AC8-AE24-12E60757FD5E}" destId="{7C3C06E6-F591-4435-AFA0-8D4B2F40A266}" srcOrd="2" destOrd="0" presId="urn:microsoft.com/office/officeart/2005/8/layout/hChevron3"/>
    <dgm:cxn modelId="{017D733E-FB3E-479D-913C-071794053FE6}" type="presParOf" srcId="{BF220C0C-F2EC-4AC8-AE24-12E60757FD5E}" destId="{E3A41F29-41B8-4F45-8D5A-61CD3E5EDDA8}" srcOrd="3" destOrd="0" presId="urn:microsoft.com/office/officeart/2005/8/layout/hChevron3"/>
    <dgm:cxn modelId="{332C07D2-5EFA-4DF2-A253-14F38DA852A6}" type="presParOf" srcId="{BF220C0C-F2EC-4AC8-AE24-12E60757FD5E}" destId="{992BF8E7-1A2A-4A03-ABDB-8766F59844E9}" srcOrd="4" destOrd="0" presId="urn:microsoft.com/office/officeart/2005/8/layout/hChevron3"/>
    <dgm:cxn modelId="{2AA9FA1F-2E83-4A17-ACF0-CB1A2BADFA78}" type="presParOf" srcId="{BF220C0C-F2EC-4AC8-AE24-12E60757FD5E}" destId="{6AFBC2C4-3DF3-4957-97EC-49AE43E6DDCB}" srcOrd="5" destOrd="0" presId="urn:microsoft.com/office/officeart/2005/8/layout/hChevron3"/>
    <dgm:cxn modelId="{1B767CC9-8941-47E3-BCDB-0A8F86841336}" type="presParOf" srcId="{BF220C0C-F2EC-4AC8-AE24-12E60757FD5E}" destId="{625711E5-9D82-40D5-9850-83A27F0C4237}" srcOrd="6" destOrd="0" presId="urn:microsoft.com/office/officeart/2005/8/layout/hChevron3"/>
    <dgm:cxn modelId="{27332440-1EF1-4704-BCB7-F8519216035B}" type="presParOf" srcId="{BF220C0C-F2EC-4AC8-AE24-12E60757FD5E}" destId="{0D8F34C2-FE70-478E-8D7F-2E5E04FBD10B}" srcOrd="7" destOrd="0" presId="urn:microsoft.com/office/officeart/2005/8/layout/hChevron3"/>
    <dgm:cxn modelId="{4BC78BDE-EA5E-4F05-B619-3DC6D1D58B8C}" type="presParOf" srcId="{BF220C0C-F2EC-4AC8-AE24-12E60757FD5E}" destId="{670A7E64-44CE-44D2-B80E-792D7A92B56C}" srcOrd="8" destOrd="0" presId="urn:microsoft.com/office/officeart/2005/8/layout/hChevron3"/>
    <dgm:cxn modelId="{287FF006-742C-487C-843D-C03BD8911521}" type="presParOf" srcId="{BF220C0C-F2EC-4AC8-AE24-12E60757FD5E}" destId="{B03D0A52-FBCF-4BE3-8FEA-F6D2DC4B1203}" srcOrd="9" destOrd="0" presId="urn:microsoft.com/office/officeart/2005/8/layout/hChevron3"/>
    <dgm:cxn modelId="{7A66BACF-D1AC-458A-9C33-B052A24F3B41}" type="presParOf" srcId="{BF220C0C-F2EC-4AC8-AE24-12E60757FD5E}" destId="{13604BAF-562A-4DBA-9FA9-2CE913CE6D97}" srcOrd="10" destOrd="0" presId="urn:microsoft.com/office/officeart/2005/8/layout/hChevron3"/>
    <dgm:cxn modelId="{E29480A3-FB2E-41EB-876C-009C194A1AFA}" type="presParOf" srcId="{BF220C0C-F2EC-4AC8-AE24-12E60757FD5E}" destId="{C7A4E7F6-FDF4-492F-9CEE-364EC19D5E33}" srcOrd="11" destOrd="0" presId="urn:microsoft.com/office/officeart/2005/8/layout/hChevron3"/>
    <dgm:cxn modelId="{AAA5F4C8-5B38-4429-A29F-90CC7E7EF21A}" type="presParOf" srcId="{BF220C0C-F2EC-4AC8-AE24-12E60757FD5E}" destId="{78081242-3B0D-4CA3-8A11-347484697815}" srcOrd="12" destOrd="0" presId="urn:microsoft.com/office/officeart/2005/8/layout/hChevron3"/>
    <dgm:cxn modelId="{2A6CB587-27DB-4C24-B676-65EA79189DFE}" type="presParOf" srcId="{BF220C0C-F2EC-4AC8-AE24-12E60757FD5E}" destId="{7C44B7C5-5B71-4D8E-8507-E7F5B723BF12}" srcOrd="13" destOrd="0" presId="urn:microsoft.com/office/officeart/2005/8/layout/hChevron3"/>
    <dgm:cxn modelId="{B982114E-F9B8-4F74-B310-678DE67BC939}"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78DBCC5-8B55-4F18-9C43-11208F2096D9}" srcId="{79E886E7-6911-49CE-98B6-824A83B8E9C7}" destId="{460B4F4F-08EF-4D3A-B7C5-E6B9A63E3CB2}" srcOrd="1" destOrd="0" parTransId="{1D073647-5FC4-4BD8-A892-F350BBF26A5A}" sibTransId="{FB536AA3-A057-49E3-8A27-C299AEBB89B7}"/>
    <dgm:cxn modelId="{5C3B845A-6A2C-4469-B596-013AB2957B29}" srcId="{79E886E7-6911-49CE-98B6-824A83B8E9C7}" destId="{078048E9-591A-4879-80DD-330A4B872E26}" srcOrd="5" destOrd="0" parTransId="{4834D589-E7D3-4352-BE1C-20FBEC548230}" sibTransId="{FE99DFEA-ABB4-4056-AD3E-9FF307C9C72C}"/>
    <dgm:cxn modelId="{236ACC09-B6FD-43A4-8123-3F5E48BB3426}" srcId="{79E886E7-6911-49CE-98B6-824A83B8E9C7}" destId="{3D838D22-8369-42F3-BCEA-C329C401EF12}" srcOrd="3" destOrd="0" parTransId="{481DBE79-C34B-4702-98B5-9DE0FC3D78E1}" sibTransId="{F4EC5D5B-28F8-4180-A707-F9D09BB1FCFD}"/>
    <dgm:cxn modelId="{4835C007-1583-4F56-B88B-F609EC3C960E}" type="presOf" srcId="{3D838D22-8369-42F3-BCEA-C329C401EF12}" destId="{625711E5-9D82-40D5-9850-83A27F0C4237}" srcOrd="0" destOrd="0" presId="urn:microsoft.com/office/officeart/2005/8/layout/hChevron3"/>
    <dgm:cxn modelId="{3546346C-7D98-4F35-A5D7-B32F68698899}" type="presOf" srcId="{98AF72E0-26AA-4AB4-97EF-8D8F48728B60}" destId="{B818583F-31B2-4216-82A4-C750380D33BE}" srcOrd="0" destOrd="0" presId="urn:microsoft.com/office/officeart/2005/8/layout/hChevron3"/>
    <dgm:cxn modelId="{F4F4A72C-2297-4581-8F7C-2DB90BBBF428}" type="presOf" srcId="{C5ED150C-D585-477B-868D-28A93127DA89}" destId="{992BF8E7-1A2A-4A03-ABDB-8766F59844E9}" srcOrd="0" destOrd="0" presId="urn:microsoft.com/office/officeart/2005/8/layout/hChevron3"/>
    <dgm:cxn modelId="{7A558B6B-16FD-46C0-8C0F-D967BAB38E3C}" type="presOf" srcId="{79E886E7-6911-49CE-98B6-824A83B8E9C7}" destId="{BF220C0C-F2EC-4AC8-AE24-12E60757FD5E}" srcOrd="0" destOrd="0" presId="urn:microsoft.com/office/officeart/2005/8/layout/hChevron3"/>
    <dgm:cxn modelId="{B37BCAF9-8362-47BA-95F0-3A3FE45C7225}" type="presOf" srcId="{460B4F4F-08EF-4D3A-B7C5-E6B9A63E3CB2}" destId="{7C3C06E6-F591-4435-AFA0-8D4B2F40A266}" srcOrd="0" destOrd="0" presId="urn:microsoft.com/office/officeart/2005/8/layout/hChevron3"/>
    <dgm:cxn modelId="{C57B98FF-2363-4DBF-AF1B-AD467FA23B6D}" type="presOf" srcId="{E3611F27-A4C9-4CDA-B586-2B2C281CF80D}" destId="{78081242-3B0D-4CA3-8A11-347484697815}"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D01F6968-6126-49CD-A063-667967AD39D8}" type="presOf" srcId="{34F7431B-7584-4E94-A81A-3360E9DE2B4C}" destId="{5FB3AAB8-0AAF-4ECC-938A-5DDB34D83921}"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2F052C6D-D76E-4D33-A397-DB2FC6103680}" type="presOf" srcId="{5DACAB8C-81C2-4431-BE2B-E460F1A582C7}" destId="{670A7E64-44CE-44D2-B80E-792D7A92B56C}" srcOrd="0" destOrd="0" presId="urn:microsoft.com/office/officeart/2005/8/layout/hChevron3"/>
    <dgm:cxn modelId="{98632CF9-4396-4069-A0D7-D24C29790583}" type="presOf" srcId="{078048E9-591A-4879-80DD-330A4B872E26}" destId="{13604BAF-562A-4DBA-9FA9-2CE913CE6D97}"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C6585752-3850-44D2-9169-2CB06A3B0264}" type="presParOf" srcId="{BF220C0C-F2EC-4AC8-AE24-12E60757FD5E}" destId="{5FB3AAB8-0AAF-4ECC-938A-5DDB34D83921}" srcOrd="0" destOrd="0" presId="urn:microsoft.com/office/officeart/2005/8/layout/hChevron3"/>
    <dgm:cxn modelId="{FC0EF16C-AB9A-4127-980D-A0D411391248}" type="presParOf" srcId="{BF220C0C-F2EC-4AC8-AE24-12E60757FD5E}" destId="{10361351-E0B3-4A92-9DD3-1DCE9E4538BE}" srcOrd="1" destOrd="0" presId="urn:microsoft.com/office/officeart/2005/8/layout/hChevron3"/>
    <dgm:cxn modelId="{D270F7B4-1D3C-412F-8BF0-BF784ADC3AC4}" type="presParOf" srcId="{BF220C0C-F2EC-4AC8-AE24-12E60757FD5E}" destId="{7C3C06E6-F591-4435-AFA0-8D4B2F40A266}" srcOrd="2" destOrd="0" presId="urn:microsoft.com/office/officeart/2005/8/layout/hChevron3"/>
    <dgm:cxn modelId="{80175FC9-7225-47B7-B1E4-C8B2207180BA}" type="presParOf" srcId="{BF220C0C-F2EC-4AC8-AE24-12E60757FD5E}" destId="{E3A41F29-41B8-4F45-8D5A-61CD3E5EDDA8}" srcOrd="3" destOrd="0" presId="urn:microsoft.com/office/officeart/2005/8/layout/hChevron3"/>
    <dgm:cxn modelId="{88D170DD-A2FA-40D5-BF4E-D9641F99B754}" type="presParOf" srcId="{BF220C0C-F2EC-4AC8-AE24-12E60757FD5E}" destId="{992BF8E7-1A2A-4A03-ABDB-8766F59844E9}" srcOrd="4" destOrd="0" presId="urn:microsoft.com/office/officeart/2005/8/layout/hChevron3"/>
    <dgm:cxn modelId="{C85B0597-8A76-48D2-827B-CD973B5BFFE3}" type="presParOf" srcId="{BF220C0C-F2EC-4AC8-AE24-12E60757FD5E}" destId="{6AFBC2C4-3DF3-4957-97EC-49AE43E6DDCB}" srcOrd="5" destOrd="0" presId="urn:microsoft.com/office/officeart/2005/8/layout/hChevron3"/>
    <dgm:cxn modelId="{EA0D8389-E0B8-4394-A713-09D385916AFD}" type="presParOf" srcId="{BF220C0C-F2EC-4AC8-AE24-12E60757FD5E}" destId="{625711E5-9D82-40D5-9850-83A27F0C4237}" srcOrd="6" destOrd="0" presId="urn:microsoft.com/office/officeart/2005/8/layout/hChevron3"/>
    <dgm:cxn modelId="{47D48B67-1044-4EC5-ABBC-B8A2238391DF}" type="presParOf" srcId="{BF220C0C-F2EC-4AC8-AE24-12E60757FD5E}" destId="{0D8F34C2-FE70-478E-8D7F-2E5E04FBD10B}" srcOrd="7" destOrd="0" presId="urn:microsoft.com/office/officeart/2005/8/layout/hChevron3"/>
    <dgm:cxn modelId="{2C43F614-4FC0-4AF5-9983-8F585F985DC3}" type="presParOf" srcId="{BF220C0C-F2EC-4AC8-AE24-12E60757FD5E}" destId="{670A7E64-44CE-44D2-B80E-792D7A92B56C}" srcOrd="8" destOrd="0" presId="urn:microsoft.com/office/officeart/2005/8/layout/hChevron3"/>
    <dgm:cxn modelId="{1358B959-8A60-4BE3-85CB-600A2E3BD8FB}" type="presParOf" srcId="{BF220C0C-F2EC-4AC8-AE24-12E60757FD5E}" destId="{B03D0A52-FBCF-4BE3-8FEA-F6D2DC4B1203}" srcOrd="9" destOrd="0" presId="urn:microsoft.com/office/officeart/2005/8/layout/hChevron3"/>
    <dgm:cxn modelId="{C8E82929-C8C1-4ABE-9562-D018B485ADB1}" type="presParOf" srcId="{BF220C0C-F2EC-4AC8-AE24-12E60757FD5E}" destId="{13604BAF-562A-4DBA-9FA9-2CE913CE6D97}" srcOrd="10" destOrd="0" presId="urn:microsoft.com/office/officeart/2005/8/layout/hChevron3"/>
    <dgm:cxn modelId="{DCFB236A-3BB2-4662-B9A8-1F0B6A6CB978}" type="presParOf" srcId="{BF220C0C-F2EC-4AC8-AE24-12E60757FD5E}" destId="{C7A4E7F6-FDF4-492F-9CEE-364EC19D5E33}" srcOrd="11" destOrd="0" presId="urn:microsoft.com/office/officeart/2005/8/layout/hChevron3"/>
    <dgm:cxn modelId="{243546C3-2D01-4905-8F60-BE1E98A598F0}" type="presParOf" srcId="{BF220C0C-F2EC-4AC8-AE24-12E60757FD5E}" destId="{78081242-3B0D-4CA3-8A11-347484697815}" srcOrd="12" destOrd="0" presId="urn:microsoft.com/office/officeart/2005/8/layout/hChevron3"/>
    <dgm:cxn modelId="{B7D1F114-7038-4A95-A012-DD8DD0E1451B}" type="presParOf" srcId="{BF220C0C-F2EC-4AC8-AE24-12E60757FD5E}" destId="{7C44B7C5-5B71-4D8E-8507-E7F5B723BF12}" srcOrd="13" destOrd="0" presId="urn:microsoft.com/office/officeart/2005/8/layout/hChevron3"/>
    <dgm:cxn modelId="{61209F7F-7288-4CCF-AD74-A21F04670AA0}"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5C3B845A-6A2C-4469-B596-013AB2957B29}" srcId="{79E886E7-6911-49CE-98B6-824A83B8E9C7}" destId="{078048E9-591A-4879-80DD-330A4B872E26}" srcOrd="5" destOrd="0" parTransId="{4834D589-E7D3-4352-BE1C-20FBEC548230}" sibTransId="{FE99DFEA-ABB4-4056-AD3E-9FF307C9C72C}"/>
    <dgm:cxn modelId="{D78DBCC5-8B55-4F18-9C43-11208F2096D9}" srcId="{79E886E7-6911-49CE-98B6-824A83B8E9C7}" destId="{460B4F4F-08EF-4D3A-B7C5-E6B9A63E3CB2}" srcOrd="1" destOrd="0" parTransId="{1D073647-5FC4-4BD8-A892-F350BBF26A5A}" sibTransId="{FB536AA3-A057-49E3-8A27-C299AEBB89B7}"/>
    <dgm:cxn modelId="{236ACC09-B6FD-43A4-8123-3F5E48BB3426}" srcId="{79E886E7-6911-49CE-98B6-824A83B8E9C7}" destId="{3D838D22-8369-42F3-BCEA-C329C401EF12}" srcOrd="3" destOrd="0" parTransId="{481DBE79-C34B-4702-98B5-9DE0FC3D78E1}" sibTransId="{F4EC5D5B-28F8-4180-A707-F9D09BB1FCFD}"/>
    <dgm:cxn modelId="{31FAC946-D730-4AEC-A97E-C1E5471447FF}" type="presOf" srcId="{3D838D22-8369-42F3-BCEA-C329C401EF12}" destId="{625711E5-9D82-40D5-9850-83A27F0C4237}" srcOrd="0" destOrd="0" presId="urn:microsoft.com/office/officeart/2005/8/layout/hChevron3"/>
    <dgm:cxn modelId="{398F8759-1632-40B3-A312-027112F29632}" type="presOf" srcId="{98AF72E0-26AA-4AB4-97EF-8D8F48728B60}" destId="{B818583F-31B2-4216-82A4-C750380D33BE}"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30FE7935-6B6E-479C-A056-417FBC9DB5D5}" type="presOf" srcId="{460B4F4F-08EF-4D3A-B7C5-E6B9A63E3CB2}" destId="{7C3C06E6-F591-4435-AFA0-8D4B2F40A266}" srcOrd="0" destOrd="0" presId="urn:microsoft.com/office/officeart/2005/8/layout/hChevron3"/>
    <dgm:cxn modelId="{B34E1F8E-D22E-4325-A33A-5BE2722B2A11}" type="presOf" srcId="{078048E9-591A-4879-80DD-330A4B872E26}" destId="{13604BAF-562A-4DBA-9FA9-2CE913CE6D97}" srcOrd="0" destOrd="0" presId="urn:microsoft.com/office/officeart/2005/8/layout/hChevron3"/>
    <dgm:cxn modelId="{374363EF-9008-42BB-BE47-90D38C3F42B8}" type="presOf" srcId="{C5ED150C-D585-477B-868D-28A93127DA89}" destId="{992BF8E7-1A2A-4A03-ABDB-8766F59844E9}"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2F00CE39-713C-45E6-8CEF-4293886600B4}" type="presOf" srcId="{79E886E7-6911-49CE-98B6-824A83B8E9C7}" destId="{BF220C0C-F2EC-4AC8-AE24-12E60757FD5E}"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446D62DE-B69A-496F-A5D4-2BDC2A824C3B}" type="presOf" srcId="{34F7431B-7584-4E94-A81A-3360E9DE2B4C}" destId="{5FB3AAB8-0AAF-4ECC-938A-5DDB34D83921}" srcOrd="0" destOrd="0" presId="urn:microsoft.com/office/officeart/2005/8/layout/hChevron3"/>
    <dgm:cxn modelId="{94EF37F7-C620-4B09-9C78-5E16DA699F88}" type="presOf" srcId="{E3611F27-A4C9-4CDA-B586-2B2C281CF80D}" destId="{78081242-3B0D-4CA3-8A11-347484697815}" srcOrd="0" destOrd="0" presId="urn:microsoft.com/office/officeart/2005/8/layout/hChevron3"/>
    <dgm:cxn modelId="{9D6479DA-1939-40C7-B935-E3B10C192A3C}" type="presOf" srcId="{5DACAB8C-81C2-4431-BE2B-E460F1A582C7}" destId="{670A7E64-44CE-44D2-B80E-792D7A92B56C}"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5411F7E8-DE5D-4C99-88A0-89410EE17637}" type="presParOf" srcId="{BF220C0C-F2EC-4AC8-AE24-12E60757FD5E}" destId="{5FB3AAB8-0AAF-4ECC-938A-5DDB34D83921}" srcOrd="0" destOrd="0" presId="urn:microsoft.com/office/officeart/2005/8/layout/hChevron3"/>
    <dgm:cxn modelId="{B0B3BC47-1315-43F3-BD97-BB37100CEB58}" type="presParOf" srcId="{BF220C0C-F2EC-4AC8-AE24-12E60757FD5E}" destId="{10361351-E0B3-4A92-9DD3-1DCE9E4538BE}" srcOrd="1" destOrd="0" presId="urn:microsoft.com/office/officeart/2005/8/layout/hChevron3"/>
    <dgm:cxn modelId="{3C864161-0300-4E5F-B1E8-7D43237FF0B2}" type="presParOf" srcId="{BF220C0C-F2EC-4AC8-AE24-12E60757FD5E}" destId="{7C3C06E6-F591-4435-AFA0-8D4B2F40A266}" srcOrd="2" destOrd="0" presId="urn:microsoft.com/office/officeart/2005/8/layout/hChevron3"/>
    <dgm:cxn modelId="{8AE1830A-6D5E-4117-ADF3-DBD5B87220B7}" type="presParOf" srcId="{BF220C0C-F2EC-4AC8-AE24-12E60757FD5E}" destId="{E3A41F29-41B8-4F45-8D5A-61CD3E5EDDA8}" srcOrd="3" destOrd="0" presId="urn:microsoft.com/office/officeart/2005/8/layout/hChevron3"/>
    <dgm:cxn modelId="{BEFDEE69-8E34-483F-87E5-63A011A6D6F8}" type="presParOf" srcId="{BF220C0C-F2EC-4AC8-AE24-12E60757FD5E}" destId="{992BF8E7-1A2A-4A03-ABDB-8766F59844E9}" srcOrd="4" destOrd="0" presId="urn:microsoft.com/office/officeart/2005/8/layout/hChevron3"/>
    <dgm:cxn modelId="{5AE0941A-5F88-4C48-BC43-DE1A781A4A7C}" type="presParOf" srcId="{BF220C0C-F2EC-4AC8-AE24-12E60757FD5E}" destId="{6AFBC2C4-3DF3-4957-97EC-49AE43E6DDCB}" srcOrd="5" destOrd="0" presId="urn:microsoft.com/office/officeart/2005/8/layout/hChevron3"/>
    <dgm:cxn modelId="{0B88BE58-774C-4F5B-B5CF-5B40275EAAEC}" type="presParOf" srcId="{BF220C0C-F2EC-4AC8-AE24-12E60757FD5E}" destId="{625711E5-9D82-40D5-9850-83A27F0C4237}" srcOrd="6" destOrd="0" presId="urn:microsoft.com/office/officeart/2005/8/layout/hChevron3"/>
    <dgm:cxn modelId="{C8ED2ADD-40CD-439F-8586-4343C6D6C471}" type="presParOf" srcId="{BF220C0C-F2EC-4AC8-AE24-12E60757FD5E}" destId="{0D8F34C2-FE70-478E-8D7F-2E5E04FBD10B}" srcOrd="7" destOrd="0" presId="urn:microsoft.com/office/officeart/2005/8/layout/hChevron3"/>
    <dgm:cxn modelId="{0A903A2A-86C5-4329-BD54-F20312D231BC}" type="presParOf" srcId="{BF220C0C-F2EC-4AC8-AE24-12E60757FD5E}" destId="{670A7E64-44CE-44D2-B80E-792D7A92B56C}" srcOrd="8" destOrd="0" presId="urn:microsoft.com/office/officeart/2005/8/layout/hChevron3"/>
    <dgm:cxn modelId="{966845E8-50F4-4A14-9C5F-47CD965F9829}" type="presParOf" srcId="{BF220C0C-F2EC-4AC8-AE24-12E60757FD5E}" destId="{B03D0A52-FBCF-4BE3-8FEA-F6D2DC4B1203}" srcOrd="9" destOrd="0" presId="urn:microsoft.com/office/officeart/2005/8/layout/hChevron3"/>
    <dgm:cxn modelId="{E5C8ED8B-3F44-46B5-A345-7D3AA8FCB801}" type="presParOf" srcId="{BF220C0C-F2EC-4AC8-AE24-12E60757FD5E}" destId="{13604BAF-562A-4DBA-9FA9-2CE913CE6D97}" srcOrd="10" destOrd="0" presId="urn:microsoft.com/office/officeart/2005/8/layout/hChevron3"/>
    <dgm:cxn modelId="{A5704DF4-FEB8-4838-8A88-1B55E82EAE51}" type="presParOf" srcId="{BF220C0C-F2EC-4AC8-AE24-12E60757FD5E}" destId="{C7A4E7F6-FDF4-492F-9CEE-364EC19D5E33}" srcOrd="11" destOrd="0" presId="urn:microsoft.com/office/officeart/2005/8/layout/hChevron3"/>
    <dgm:cxn modelId="{3292F8C9-5D9A-4898-9819-02C9925A9DFD}" type="presParOf" srcId="{BF220C0C-F2EC-4AC8-AE24-12E60757FD5E}" destId="{78081242-3B0D-4CA3-8A11-347484697815}" srcOrd="12" destOrd="0" presId="urn:microsoft.com/office/officeart/2005/8/layout/hChevron3"/>
    <dgm:cxn modelId="{0D336CA4-8A5F-4D68-8F4D-22EB737440EF}" type="presParOf" srcId="{BF220C0C-F2EC-4AC8-AE24-12E60757FD5E}" destId="{7C44B7C5-5B71-4D8E-8507-E7F5B723BF12}" srcOrd="13" destOrd="0" presId="urn:microsoft.com/office/officeart/2005/8/layout/hChevron3"/>
    <dgm:cxn modelId="{6656D309-6DDC-4139-B9EF-55CD5BF62CDB}"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236ACC09-B6FD-43A4-8123-3F5E48BB3426}" srcId="{79E886E7-6911-49CE-98B6-824A83B8E9C7}" destId="{3D838D22-8369-42F3-BCEA-C329C401EF12}" srcOrd="3" destOrd="0" parTransId="{481DBE79-C34B-4702-98B5-9DE0FC3D78E1}" sibTransId="{F4EC5D5B-28F8-4180-A707-F9D09BB1FCFD}"/>
    <dgm:cxn modelId="{75382897-8AF2-42C9-A03C-17426E932A16}" type="presOf" srcId="{5DACAB8C-81C2-4431-BE2B-E460F1A582C7}" destId="{670A7E64-44CE-44D2-B80E-792D7A92B56C}" srcOrd="0" destOrd="0" presId="urn:microsoft.com/office/officeart/2005/8/layout/hChevron3"/>
    <dgm:cxn modelId="{2EC43FBF-A1BF-4DD9-93A0-51B744933B11}" srcId="{79E886E7-6911-49CE-98B6-824A83B8E9C7}" destId="{C5ED150C-D585-477B-868D-28A93127DA89}" srcOrd="2" destOrd="0" parTransId="{19DBA9B5-38C8-444E-A6B8-E7232BF22AF6}" sibTransId="{596FA695-C514-4791-9EE9-DF0C2E14FE5F}"/>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D07F272F-C160-45A2-B347-676FD0B3CB22}" srcId="{79E886E7-6911-49CE-98B6-824A83B8E9C7}" destId="{34F7431B-7584-4E94-A81A-3360E9DE2B4C}" srcOrd="0" destOrd="0" parTransId="{C0F38BFF-27DF-4CB9-B82E-0FE613ECBF27}" sibTransId="{FB3852DB-6803-45BB-97D7-9329A37611AC}"/>
    <dgm:cxn modelId="{8CDEA291-945D-4048-82C5-69425582AEB3}" type="presOf" srcId="{078048E9-591A-4879-80DD-330A4B872E26}" destId="{13604BAF-562A-4DBA-9FA9-2CE913CE6D97}" srcOrd="0" destOrd="0" presId="urn:microsoft.com/office/officeart/2005/8/layout/hChevron3"/>
    <dgm:cxn modelId="{60559139-E10D-4768-B0A4-D3CEBC6DB34D}" type="presOf" srcId="{460B4F4F-08EF-4D3A-B7C5-E6B9A63E3CB2}" destId="{7C3C06E6-F591-4435-AFA0-8D4B2F40A266}"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9AB6FB09-BDCB-4AA8-A3FC-0871845A4B79}" type="presOf" srcId="{3D838D22-8369-42F3-BCEA-C329C401EF12}" destId="{625711E5-9D82-40D5-9850-83A27F0C4237}" srcOrd="0" destOrd="0" presId="urn:microsoft.com/office/officeart/2005/8/layout/hChevron3"/>
    <dgm:cxn modelId="{DD785C85-2B43-4286-A0DD-7F2B1C156ACC}" type="presOf" srcId="{C5ED150C-D585-477B-868D-28A93127DA89}" destId="{992BF8E7-1A2A-4A03-ABDB-8766F59844E9}" srcOrd="0" destOrd="0" presId="urn:microsoft.com/office/officeart/2005/8/layout/hChevron3"/>
    <dgm:cxn modelId="{0F0D7801-A9C7-494D-9B1E-220906F3F6CF}" type="presOf" srcId="{98AF72E0-26AA-4AB4-97EF-8D8F48728B60}" destId="{B818583F-31B2-4216-82A4-C750380D33BE}" srcOrd="0" destOrd="0" presId="urn:microsoft.com/office/officeart/2005/8/layout/hChevron3"/>
    <dgm:cxn modelId="{CF88801E-39B1-4874-877D-749BC9B8123F}" type="presOf" srcId="{79E886E7-6911-49CE-98B6-824A83B8E9C7}" destId="{BF220C0C-F2EC-4AC8-AE24-12E60757FD5E}" srcOrd="0" destOrd="0" presId="urn:microsoft.com/office/officeart/2005/8/layout/hChevron3"/>
    <dgm:cxn modelId="{240D63D7-EE8E-465E-BAE8-08921808470F}" type="presOf" srcId="{34F7431B-7584-4E94-A81A-3360E9DE2B4C}" destId="{5FB3AAB8-0AAF-4ECC-938A-5DDB34D83921}"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FFD750B2-E729-4127-A45F-27EAFEE64334}" type="presOf" srcId="{E3611F27-A4C9-4CDA-B586-2B2C281CF80D}" destId="{78081242-3B0D-4CA3-8A11-347484697815}" srcOrd="0" destOrd="0" presId="urn:microsoft.com/office/officeart/2005/8/layout/hChevron3"/>
    <dgm:cxn modelId="{DBF5125E-3C0E-4B77-8BF8-331E73AB21D7}" type="presParOf" srcId="{BF220C0C-F2EC-4AC8-AE24-12E60757FD5E}" destId="{5FB3AAB8-0AAF-4ECC-938A-5DDB34D83921}" srcOrd="0" destOrd="0" presId="urn:microsoft.com/office/officeart/2005/8/layout/hChevron3"/>
    <dgm:cxn modelId="{4B159B7B-D33F-4841-82B1-2A16A0C12417}" type="presParOf" srcId="{BF220C0C-F2EC-4AC8-AE24-12E60757FD5E}" destId="{10361351-E0B3-4A92-9DD3-1DCE9E4538BE}" srcOrd="1" destOrd="0" presId="urn:microsoft.com/office/officeart/2005/8/layout/hChevron3"/>
    <dgm:cxn modelId="{91231BC6-7C8B-4BAE-AD05-C8342BB13C3A}" type="presParOf" srcId="{BF220C0C-F2EC-4AC8-AE24-12E60757FD5E}" destId="{7C3C06E6-F591-4435-AFA0-8D4B2F40A266}" srcOrd="2" destOrd="0" presId="urn:microsoft.com/office/officeart/2005/8/layout/hChevron3"/>
    <dgm:cxn modelId="{8CDBFEA7-8C3C-4CB5-BF58-13968FFC441B}" type="presParOf" srcId="{BF220C0C-F2EC-4AC8-AE24-12E60757FD5E}" destId="{E3A41F29-41B8-4F45-8D5A-61CD3E5EDDA8}" srcOrd="3" destOrd="0" presId="urn:microsoft.com/office/officeart/2005/8/layout/hChevron3"/>
    <dgm:cxn modelId="{07247710-6022-483B-8A85-ADD1586F13B2}" type="presParOf" srcId="{BF220C0C-F2EC-4AC8-AE24-12E60757FD5E}" destId="{992BF8E7-1A2A-4A03-ABDB-8766F59844E9}" srcOrd="4" destOrd="0" presId="urn:microsoft.com/office/officeart/2005/8/layout/hChevron3"/>
    <dgm:cxn modelId="{23164B92-0699-4EDF-8706-006946B60BB0}" type="presParOf" srcId="{BF220C0C-F2EC-4AC8-AE24-12E60757FD5E}" destId="{6AFBC2C4-3DF3-4957-97EC-49AE43E6DDCB}" srcOrd="5" destOrd="0" presId="urn:microsoft.com/office/officeart/2005/8/layout/hChevron3"/>
    <dgm:cxn modelId="{727D63ED-039D-4771-A547-F5B45AE0D714}" type="presParOf" srcId="{BF220C0C-F2EC-4AC8-AE24-12E60757FD5E}" destId="{625711E5-9D82-40D5-9850-83A27F0C4237}" srcOrd="6" destOrd="0" presId="urn:microsoft.com/office/officeart/2005/8/layout/hChevron3"/>
    <dgm:cxn modelId="{E69293FB-72E9-44C4-A483-5E76685CF637}" type="presParOf" srcId="{BF220C0C-F2EC-4AC8-AE24-12E60757FD5E}" destId="{0D8F34C2-FE70-478E-8D7F-2E5E04FBD10B}" srcOrd="7" destOrd="0" presId="urn:microsoft.com/office/officeart/2005/8/layout/hChevron3"/>
    <dgm:cxn modelId="{C20CACE3-05A5-421F-B44E-CA6DEB4D56FB}" type="presParOf" srcId="{BF220C0C-F2EC-4AC8-AE24-12E60757FD5E}" destId="{670A7E64-44CE-44D2-B80E-792D7A92B56C}" srcOrd="8" destOrd="0" presId="urn:microsoft.com/office/officeart/2005/8/layout/hChevron3"/>
    <dgm:cxn modelId="{664C4400-E2D4-4531-BD05-5D00EFFE44A2}" type="presParOf" srcId="{BF220C0C-F2EC-4AC8-AE24-12E60757FD5E}" destId="{B03D0A52-FBCF-4BE3-8FEA-F6D2DC4B1203}" srcOrd="9" destOrd="0" presId="urn:microsoft.com/office/officeart/2005/8/layout/hChevron3"/>
    <dgm:cxn modelId="{84A7EBAF-62C8-4754-9FFF-DDD0FED1981D}" type="presParOf" srcId="{BF220C0C-F2EC-4AC8-AE24-12E60757FD5E}" destId="{13604BAF-562A-4DBA-9FA9-2CE913CE6D97}" srcOrd="10" destOrd="0" presId="urn:microsoft.com/office/officeart/2005/8/layout/hChevron3"/>
    <dgm:cxn modelId="{F196DB8B-86DB-4F67-9C44-0B5EE72AE332}" type="presParOf" srcId="{BF220C0C-F2EC-4AC8-AE24-12E60757FD5E}" destId="{C7A4E7F6-FDF4-492F-9CEE-364EC19D5E33}" srcOrd="11" destOrd="0" presId="urn:microsoft.com/office/officeart/2005/8/layout/hChevron3"/>
    <dgm:cxn modelId="{28F6ED7E-8514-4C40-B63D-BC54494C7911}" type="presParOf" srcId="{BF220C0C-F2EC-4AC8-AE24-12E60757FD5E}" destId="{78081242-3B0D-4CA3-8A11-347484697815}" srcOrd="12" destOrd="0" presId="urn:microsoft.com/office/officeart/2005/8/layout/hChevron3"/>
    <dgm:cxn modelId="{528B9B52-0E21-4A86-B71D-CA57AA3840B0}" type="presParOf" srcId="{BF220C0C-F2EC-4AC8-AE24-12E60757FD5E}" destId="{7C44B7C5-5B71-4D8E-8507-E7F5B723BF12}" srcOrd="13" destOrd="0" presId="urn:microsoft.com/office/officeart/2005/8/layout/hChevron3"/>
    <dgm:cxn modelId="{66A35611-C040-4FF0-8BEC-03BE26D11496}"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F23424A7-C759-4945-9FBB-4DE9602567C8}" type="presOf" srcId="{E3611F27-A4C9-4CDA-B586-2B2C281CF80D}" destId="{78081242-3B0D-4CA3-8A11-347484697815}"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2EC43FBF-A1BF-4DD9-93A0-51B744933B11}" srcId="{79E886E7-6911-49CE-98B6-824A83B8E9C7}" destId="{C5ED150C-D585-477B-868D-28A93127DA89}" srcOrd="2" destOrd="0" parTransId="{19DBA9B5-38C8-444E-A6B8-E7232BF22AF6}" sibTransId="{596FA695-C514-4791-9EE9-DF0C2E14FE5F}"/>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4753BE1D-B30F-4EAB-91F1-2DE60888BBC0}" type="presOf" srcId="{C5ED150C-D585-477B-868D-28A93127DA89}" destId="{992BF8E7-1A2A-4A03-ABDB-8766F59844E9}" srcOrd="0" destOrd="0" presId="urn:microsoft.com/office/officeart/2005/8/layout/hChevron3"/>
    <dgm:cxn modelId="{948A3619-FCD6-4844-BF65-D4F419361083}" type="presOf" srcId="{34F7431B-7584-4E94-A81A-3360E9DE2B4C}" destId="{5FB3AAB8-0AAF-4ECC-938A-5DDB34D83921}"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F41F7438-4E9C-4742-9C89-2401435E80E2}" type="presOf" srcId="{98AF72E0-26AA-4AB4-97EF-8D8F48728B60}" destId="{B818583F-31B2-4216-82A4-C750380D33BE}" srcOrd="0" destOrd="0" presId="urn:microsoft.com/office/officeart/2005/8/layout/hChevron3"/>
    <dgm:cxn modelId="{EFFB51BA-2DCC-4D91-9BE1-6B62E7D07957}" type="presOf" srcId="{79E886E7-6911-49CE-98B6-824A83B8E9C7}" destId="{BF220C0C-F2EC-4AC8-AE24-12E60757FD5E}" srcOrd="0" destOrd="0" presId="urn:microsoft.com/office/officeart/2005/8/layout/hChevron3"/>
    <dgm:cxn modelId="{A4AB2957-019E-48F0-A808-FBFACAD2CD4A}" type="presOf" srcId="{078048E9-591A-4879-80DD-330A4B872E26}" destId="{13604BAF-562A-4DBA-9FA9-2CE913CE6D97}" srcOrd="0" destOrd="0" presId="urn:microsoft.com/office/officeart/2005/8/layout/hChevron3"/>
    <dgm:cxn modelId="{6B020162-0942-4799-BF37-42FB2E31EE3F}" type="presOf" srcId="{460B4F4F-08EF-4D3A-B7C5-E6B9A63E3CB2}" destId="{7C3C06E6-F591-4435-AFA0-8D4B2F40A266}" srcOrd="0" destOrd="0" presId="urn:microsoft.com/office/officeart/2005/8/layout/hChevron3"/>
    <dgm:cxn modelId="{511D8C3D-2F87-444B-9A13-AF36D7E14546}" type="presOf" srcId="{5DACAB8C-81C2-4431-BE2B-E460F1A582C7}" destId="{670A7E64-44CE-44D2-B80E-792D7A92B56C}"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BC654064-EE4A-47A8-8A94-492A859F423C}" type="presOf" srcId="{3D838D22-8369-42F3-BCEA-C329C401EF12}" destId="{625711E5-9D82-40D5-9850-83A27F0C4237}"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F5371B3E-08CC-457A-AF98-81905A15EBDC}" type="presParOf" srcId="{BF220C0C-F2EC-4AC8-AE24-12E60757FD5E}" destId="{5FB3AAB8-0AAF-4ECC-938A-5DDB34D83921}" srcOrd="0" destOrd="0" presId="urn:microsoft.com/office/officeart/2005/8/layout/hChevron3"/>
    <dgm:cxn modelId="{6BEFBA68-B24A-4FED-BA05-169BBDCC780E}" type="presParOf" srcId="{BF220C0C-F2EC-4AC8-AE24-12E60757FD5E}" destId="{10361351-E0B3-4A92-9DD3-1DCE9E4538BE}" srcOrd="1" destOrd="0" presId="urn:microsoft.com/office/officeart/2005/8/layout/hChevron3"/>
    <dgm:cxn modelId="{1CE6C6E0-DE57-49DC-8201-28877AEA61C3}" type="presParOf" srcId="{BF220C0C-F2EC-4AC8-AE24-12E60757FD5E}" destId="{7C3C06E6-F591-4435-AFA0-8D4B2F40A266}" srcOrd="2" destOrd="0" presId="urn:microsoft.com/office/officeart/2005/8/layout/hChevron3"/>
    <dgm:cxn modelId="{E1E9CB53-94EB-4CA0-BF78-FD405D60EF48}" type="presParOf" srcId="{BF220C0C-F2EC-4AC8-AE24-12E60757FD5E}" destId="{E3A41F29-41B8-4F45-8D5A-61CD3E5EDDA8}" srcOrd="3" destOrd="0" presId="urn:microsoft.com/office/officeart/2005/8/layout/hChevron3"/>
    <dgm:cxn modelId="{7C0EE0AD-05CD-4E20-9FD9-D42F1EAF6B78}" type="presParOf" srcId="{BF220C0C-F2EC-4AC8-AE24-12E60757FD5E}" destId="{992BF8E7-1A2A-4A03-ABDB-8766F59844E9}" srcOrd="4" destOrd="0" presId="urn:microsoft.com/office/officeart/2005/8/layout/hChevron3"/>
    <dgm:cxn modelId="{445B044B-0DAA-4EBD-9F55-433782C12762}" type="presParOf" srcId="{BF220C0C-F2EC-4AC8-AE24-12E60757FD5E}" destId="{6AFBC2C4-3DF3-4957-97EC-49AE43E6DDCB}" srcOrd="5" destOrd="0" presId="urn:microsoft.com/office/officeart/2005/8/layout/hChevron3"/>
    <dgm:cxn modelId="{D544B285-2D1A-4E2E-BE9B-9E07B095A02F}" type="presParOf" srcId="{BF220C0C-F2EC-4AC8-AE24-12E60757FD5E}" destId="{625711E5-9D82-40D5-9850-83A27F0C4237}" srcOrd="6" destOrd="0" presId="urn:microsoft.com/office/officeart/2005/8/layout/hChevron3"/>
    <dgm:cxn modelId="{A1AF82EE-A175-4B93-A28F-1B01B9353D85}" type="presParOf" srcId="{BF220C0C-F2EC-4AC8-AE24-12E60757FD5E}" destId="{0D8F34C2-FE70-478E-8D7F-2E5E04FBD10B}" srcOrd="7" destOrd="0" presId="urn:microsoft.com/office/officeart/2005/8/layout/hChevron3"/>
    <dgm:cxn modelId="{16E4FE0D-6EE6-4270-A9D2-2265BD9F7054}" type="presParOf" srcId="{BF220C0C-F2EC-4AC8-AE24-12E60757FD5E}" destId="{670A7E64-44CE-44D2-B80E-792D7A92B56C}" srcOrd="8" destOrd="0" presId="urn:microsoft.com/office/officeart/2005/8/layout/hChevron3"/>
    <dgm:cxn modelId="{C2645895-0630-4CFE-9B41-E312F85569C3}" type="presParOf" srcId="{BF220C0C-F2EC-4AC8-AE24-12E60757FD5E}" destId="{B03D0A52-FBCF-4BE3-8FEA-F6D2DC4B1203}" srcOrd="9" destOrd="0" presId="urn:microsoft.com/office/officeart/2005/8/layout/hChevron3"/>
    <dgm:cxn modelId="{803986CE-B189-4CE4-90F8-D9BC279E2D77}" type="presParOf" srcId="{BF220C0C-F2EC-4AC8-AE24-12E60757FD5E}" destId="{13604BAF-562A-4DBA-9FA9-2CE913CE6D97}" srcOrd="10" destOrd="0" presId="urn:microsoft.com/office/officeart/2005/8/layout/hChevron3"/>
    <dgm:cxn modelId="{D2DC2DAE-2226-44EF-8646-788E0AE6B4FD}" type="presParOf" srcId="{BF220C0C-F2EC-4AC8-AE24-12E60757FD5E}" destId="{C7A4E7F6-FDF4-492F-9CEE-364EC19D5E33}" srcOrd="11" destOrd="0" presId="urn:microsoft.com/office/officeart/2005/8/layout/hChevron3"/>
    <dgm:cxn modelId="{1D02A7E3-CF74-4E5E-B4F9-443D3C216967}" type="presParOf" srcId="{BF220C0C-F2EC-4AC8-AE24-12E60757FD5E}" destId="{78081242-3B0D-4CA3-8A11-347484697815}" srcOrd="12" destOrd="0" presId="urn:microsoft.com/office/officeart/2005/8/layout/hChevron3"/>
    <dgm:cxn modelId="{D527274C-6D35-47A2-838B-546E49200C76}" type="presParOf" srcId="{BF220C0C-F2EC-4AC8-AE24-12E60757FD5E}" destId="{7C44B7C5-5B71-4D8E-8507-E7F5B723BF12}" srcOrd="13" destOrd="0" presId="urn:microsoft.com/office/officeart/2005/8/layout/hChevron3"/>
    <dgm:cxn modelId="{B0EEE8E3-B8E0-4F47-A69C-F8DF038005CE}"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B53B239-9250-451D-AB45-1F154408B850}" type="doc">
      <dgm:prSet loTypeId="urn:microsoft.com/office/officeart/2005/8/layout/orgChart1" loCatId="hierarchy" qsTypeId="urn:microsoft.com/office/officeart/2005/8/quickstyle/simple3" qsCatId="simple" csTypeId="urn:microsoft.com/office/officeart/2005/8/colors/accent4_2" csCatId="accent4" phldr="1"/>
      <dgm:spPr/>
      <dgm:t>
        <a:bodyPr/>
        <a:lstStyle/>
        <a:p>
          <a:endParaRPr lang="en-US"/>
        </a:p>
      </dgm:t>
    </dgm:pt>
    <dgm:pt modelId="{8EA6E367-DA36-4BE8-8ECC-151D82664A3C}">
      <dgm:prSet phldrT="[Text]" custT="1"/>
      <dgm:spPr/>
      <dgm:t>
        <a:bodyPr/>
        <a:lstStyle/>
        <a:p>
          <a:r>
            <a:rPr lang="en-US" sz="1600" b="1" dirty="0" smtClean="0"/>
            <a:t>TOG</a:t>
          </a:r>
          <a:endParaRPr lang="en-US" sz="1600" b="1" dirty="0"/>
        </a:p>
      </dgm:t>
    </dgm:pt>
    <dgm:pt modelId="{0693A10A-4C29-49DE-95AF-151938655EBE}" type="parTrans" cxnId="{E4CFEF0B-F9AC-462D-842F-D6AB4FB6471D}">
      <dgm:prSet/>
      <dgm:spPr/>
      <dgm:t>
        <a:bodyPr/>
        <a:lstStyle/>
        <a:p>
          <a:endParaRPr lang="en-US"/>
        </a:p>
      </dgm:t>
    </dgm:pt>
    <dgm:pt modelId="{D6261699-424C-4091-8A71-70580DEA4E31}" type="sibTrans" cxnId="{E4CFEF0B-F9AC-462D-842F-D6AB4FB6471D}">
      <dgm:prSet/>
      <dgm:spPr/>
      <dgm:t>
        <a:bodyPr/>
        <a:lstStyle/>
        <a:p>
          <a:endParaRPr lang="en-US"/>
        </a:p>
      </dgm:t>
    </dgm:pt>
    <dgm:pt modelId="{7E027194-74C6-4DD3-8686-4DECF3F2231D}">
      <dgm:prSet phldrT="[Text]"/>
      <dgm:spPr/>
      <dgm:t>
        <a:bodyPr/>
        <a:lstStyle/>
        <a:p>
          <a:r>
            <a:rPr lang="en-US" dirty="0" smtClean="0"/>
            <a:t>1,3 Butadiene</a:t>
          </a:r>
          <a:endParaRPr lang="en-US" dirty="0"/>
        </a:p>
      </dgm:t>
    </dgm:pt>
    <dgm:pt modelId="{12376CA6-62EB-4144-8618-0B3486F0C615}" type="parTrans" cxnId="{FCFE65D9-1377-47A5-BB43-6AA6F3B56614}">
      <dgm:prSet/>
      <dgm:spPr/>
      <dgm:t>
        <a:bodyPr/>
        <a:lstStyle/>
        <a:p>
          <a:endParaRPr lang="en-US"/>
        </a:p>
      </dgm:t>
    </dgm:pt>
    <dgm:pt modelId="{5669014F-1570-477A-9C29-C5E966FB63FF}" type="sibTrans" cxnId="{FCFE65D9-1377-47A5-BB43-6AA6F3B56614}">
      <dgm:prSet/>
      <dgm:spPr/>
      <dgm:t>
        <a:bodyPr/>
        <a:lstStyle/>
        <a:p>
          <a:endParaRPr lang="en-US"/>
        </a:p>
      </dgm:t>
    </dgm:pt>
    <dgm:pt modelId="{F1D3BBF8-4B3F-4019-96D3-53A4DD757986}">
      <dgm:prSet phldrT="[Text]"/>
      <dgm:spPr/>
      <dgm:t>
        <a:bodyPr/>
        <a:lstStyle/>
        <a:p>
          <a:r>
            <a:rPr lang="en-US" dirty="0" smtClean="0"/>
            <a:t>Acetaldehyde</a:t>
          </a:r>
          <a:endParaRPr lang="en-US" dirty="0"/>
        </a:p>
      </dgm:t>
    </dgm:pt>
    <dgm:pt modelId="{72BA89C9-9A33-489A-B7C3-8EBF39D8D9AB}" type="parTrans" cxnId="{C5EA6C6F-5E68-4809-9F9C-F329EFFD67C5}">
      <dgm:prSet/>
      <dgm:spPr/>
      <dgm:t>
        <a:bodyPr/>
        <a:lstStyle/>
        <a:p>
          <a:endParaRPr lang="en-US"/>
        </a:p>
      </dgm:t>
    </dgm:pt>
    <dgm:pt modelId="{3A747431-FD6B-41F3-820D-ABE6AA998F4D}" type="sibTrans" cxnId="{C5EA6C6F-5E68-4809-9F9C-F329EFFD67C5}">
      <dgm:prSet/>
      <dgm:spPr/>
      <dgm:t>
        <a:bodyPr/>
        <a:lstStyle/>
        <a:p>
          <a:endParaRPr lang="en-US"/>
        </a:p>
      </dgm:t>
    </dgm:pt>
    <dgm:pt modelId="{CC41CA24-94A3-4D29-904A-1476F711BCB7}">
      <dgm:prSet phldrT="[Text]"/>
      <dgm:spPr/>
      <dgm:t>
        <a:bodyPr/>
        <a:lstStyle/>
        <a:p>
          <a:r>
            <a:rPr lang="en-US" dirty="0" smtClean="0"/>
            <a:t>Benzene</a:t>
          </a:r>
          <a:endParaRPr lang="en-US" dirty="0"/>
        </a:p>
      </dgm:t>
    </dgm:pt>
    <dgm:pt modelId="{210A5148-1DD9-46C9-87C2-CFDA274DE70E}" type="parTrans" cxnId="{DB4B605B-3B9B-40C3-A44A-A4B4265E05C9}">
      <dgm:prSet/>
      <dgm:spPr/>
      <dgm:t>
        <a:bodyPr/>
        <a:lstStyle/>
        <a:p>
          <a:endParaRPr lang="en-US"/>
        </a:p>
      </dgm:t>
    </dgm:pt>
    <dgm:pt modelId="{F5D76CD3-33C1-4237-BA3E-EB4542E69E4E}" type="sibTrans" cxnId="{DB4B605B-3B9B-40C3-A44A-A4B4265E05C9}">
      <dgm:prSet/>
      <dgm:spPr/>
      <dgm:t>
        <a:bodyPr/>
        <a:lstStyle/>
        <a:p>
          <a:endParaRPr lang="en-US"/>
        </a:p>
      </dgm:t>
    </dgm:pt>
    <dgm:pt modelId="{9EF273D9-BC4C-4199-9C21-CED9CE37969A}">
      <dgm:prSet phldrT="[Text]"/>
      <dgm:spPr/>
      <dgm:t>
        <a:bodyPr/>
        <a:lstStyle/>
        <a:p>
          <a:r>
            <a:rPr lang="en-US" dirty="0" smtClean="0"/>
            <a:t>Ethylbenzene</a:t>
          </a:r>
          <a:endParaRPr lang="en-US" dirty="0"/>
        </a:p>
      </dgm:t>
    </dgm:pt>
    <dgm:pt modelId="{D3DC879E-00BC-4CBF-91C1-57A7AC4656A3}" type="parTrans" cxnId="{AE461261-760D-413B-9010-A308563F0D06}">
      <dgm:prSet/>
      <dgm:spPr/>
      <dgm:t>
        <a:bodyPr/>
        <a:lstStyle/>
        <a:p>
          <a:endParaRPr lang="en-US"/>
        </a:p>
      </dgm:t>
    </dgm:pt>
    <dgm:pt modelId="{2ED08285-B593-4798-B493-8A72A3163FFA}" type="sibTrans" cxnId="{AE461261-760D-413B-9010-A308563F0D06}">
      <dgm:prSet/>
      <dgm:spPr/>
      <dgm:t>
        <a:bodyPr/>
        <a:lstStyle/>
        <a:p>
          <a:endParaRPr lang="en-US"/>
        </a:p>
      </dgm:t>
    </dgm:pt>
    <dgm:pt modelId="{3BC5482A-3EAC-464D-938F-27135F32FD8B}">
      <dgm:prSet phldrT="[Text]"/>
      <dgm:spPr/>
      <dgm:t>
        <a:bodyPr/>
        <a:lstStyle/>
        <a:p>
          <a:r>
            <a:rPr lang="en-US" dirty="0" smtClean="0"/>
            <a:t>Formaldehyde</a:t>
          </a:r>
          <a:endParaRPr lang="en-US" dirty="0"/>
        </a:p>
      </dgm:t>
    </dgm:pt>
    <dgm:pt modelId="{A7D3F14A-E100-4A4E-B67E-4D5F0F64DEB9}" type="parTrans" cxnId="{0ED61AA7-9934-4F24-AA42-A568059DDB23}">
      <dgm:prSet/>
      <dgm:spPr/>
      <dgm:t>
        <a:bodyPr/>
        <a:lstStyle/>
        <a:p>
          <a:endParaRPr lang="en-US"/>
        </a:p>
      </dgm:t>
    </dgm:pt>
    <dgm:pt modelId="{F736410C-DAE7-47D7-8F3F-563FFD627A67}" type="sibTrans" cxnId="{0ED61AA7-9934-4F24-AA42-A568059DDB23}">
      <dgm:prSet/>
      <dgm:spPr/>
      <dgm:t>
        <a:bodyPr/>
        <a:lstStyle/>
        <a:p>
          <a:endParaRPr lang="en-US"/>
        </a:p>
      </dgm:t>
    </dgm:pt>
    <dgm:pt modelId="{7D049771-C661-4CA0-AECC-496378CA2375}">
      <dgm:prSet phldrT="[Text]"/>
      <dgm:spPr/>
      <dgm:t>
        <a:bodyPr/>
        <a:lstStyle/>
        <a:p>
          <a:r>
            <a:rPr lang="en-US" dirty="0" smtClean="0"/>
            <a:t>Naphthalene</a:t>
          </a:r>
          <a:endParaRPr lang="en-US" dirty="0"/>
        </a:p>
      </dgm:t>
    </dgm:pt>
    <dgm:pt modelId="{6DB43223-D6DA-400A-B0CB-063F268FA3C3}" type="parTrans" cxnId="{64D23471-8A32-4896-98DA-207F286F8D17}">
      <dgm:prSet/>
      <dgm:spPr/>
      <dgm:t>
        <a:bodyPr/>
        <a:lstStyle/>
        <a:p>
          <a:endParaRPr lang="en-US"/>
        </a:p>
      </dgm:t>
    </dgm:pt>
    <dgm:pt modelId="{D23F755F-E3BE-4918-BE88-A6B45F4D2576}" type="sibTrans" cxnId="{64D23471-8A32-4896-98DA-207F286F8D17}">
      <dgm:prSet/>
      <dgm:spPr/>
      <dgm:t>
        <a:bodyPr/>
        <a:lstStyle/>
        <a:p>
          <a:endParaRPr lang="en-US"/>
        </a:p>
      </dgm:t>
    </dgm:pt>
    <dgm:pt modelId="{59045757-A96A-449F-865C-D3DB30E794DA}" type="pres">
      <dgm:prSet presAssocID="{BB53B239-9250-451D-AB45-1F154408B850}" presName="hierChild1" presStyleCnt="0">
        <dgm:presLayoutVars>
          <dgm:orgChart val="1"/>
          <dgm:chPref val="1"/>
          <dgm:dir/>
          <dgm:animOne val="branch"/>
          <dgm:animLvl val="lvl"/>
          <dgm:resizeHandles/>
        </dgm:presLayoutVars>
      </dgm:prSet>
      <dgm:spPr/>
    </dgm:pt>
    <dgm:pt modelId="{D0DA69FD-8527-4179-9C2B-1686220186AA}" type="pres">
      <dgm:prSet presAssocID="{8EA6E367-DA36-4BE8-8ECC-151D82664A3C}" presName="hierRoot1" presStyleCnt="0">
        <dgm:presLayoutVars>
          <dgm:hierBranch val="init"/>
        </dgm:presLayoutVars>
      </dgm:prSet>
      <dgm:spPr/>
    </dgm:pt>
    <dgm:pt modelId="{07957F93-5F1A-4A2D-8FF6-A9193FFE2563}" type="pres">
      <dgm:prSet presAssocID="{8EA6E367-DA36-4BE8-8ECC-151D82664A3C}" presName="rootComposite1" presStyleCnt="0"/>
      <dgm:spPr/>
    </dgm:pt>
    <dgm:pt modelId="{3A713458-838F-46EE-9114-7DEF5011D58B}" type="pres">
      <dgm:prSet presAssocID="{8EA6E367-DA36-4BE8-8ECC-151D82664A3C}" presName="rootText1" presStyleLbl="node0" presStyleIdx="0" presStyleCnt="1">
        <dgm:presLayoutVars>
          <dgm:chPref val="3"/>
        </dgm:presLayoutVars>
      </dgm:prSet>
      <dgm:spPr/>
    </dgm:pt>
    <dgm:pt modelId="{49FD385C-1D2F-44B6-A568-82D4ECB26E50}" type="pres">
      <dgm:prSet presAssocID="{8EA6E367-DA36-4BE8-8ECC-151D82664A3C}" presName="rootConnector1" presStyleLbl="node1" presStyleIdx="0" presStyleCnt="0"/>
      <dgm:spPr/>
    </dgm:pt>
    <dgm:pt modelId="{3C9700BD-4C78-4D91-8F17-E18E18E3D376}" type="pres">
      <dgm:prSet presAssocID="{8EA6E367-DA36-4BE8-8ECC-151D82664A3C}" presName="hierChild2" presStyleCnt="0"/>
      <dgm:spPr/>
    </dgm:pt>
    <dgm:pt modelId="{3537F417-12BE-43F2-959E-B12CDDB8A3C7}" type="pres">
      <dgm:prSet presAssocID="{12376CA6-62EB-4144-8618-0B3486F0C615}" presName="Name37" presStyleLbl="parChTrans1D2" presStyleIdx="0" presStyleCnt="6"/>
      <dgm:spPr/>
    </dgm:pt>
    <dgm:pt modelId="{3C1EE513-2DBD-44A1-A912-86BEEE64210B}" type="pres">
      <dgm:prSet presAssocID="{7E027194-74C6-4DD3-8686-4DECF3F2231D}" presName="hierRoot2" presStyleCnt="0">
        <dgm:presLayoutVars>
          <dgm:hierBranch val="init"/>
        </dgm:presLayoutVars>
      </dgm:prSet>
      <dgm:spPr/>
    </dgm:pt>
    <dgm:pt modelId="{780E5FC5-3C79-468C-AC53-0A0D92B8838D}" type="pres">
      <dgm:prSet presAssocID="{7E027194-74C6-4DD3-8686-4DECF3F2231D}" presName="rootComposite" presStyleCnt="0"/>
      <dgm:spPr/>
    </dgm:pt>
    <dgm:pt modelId="{DCC791DE-2243-4358-A467-9624BE4A05C1}" type="pres">
      <dgm:prSet presAssocID="{7E027194-74C6-4DD3-8686-4DECF3F2231D}" presName="rootText" presStyleLbl="node2" presStyleIdx="0" presStyleCnt="6">
        <dgm:presLayoutVars>
          <dgm:chPref val="3"/>
        </dgm:presLayoutVars>
      </dgm:prSet>
      <dgm:spPr/>
      <dgm:t>
        <a:bodyPr/>
        <a:lstStyle/>
        <a:p>
          <a:endParaRPr lang="en-US"/>
        </a:p>
      </dgm:t>
    </dgm:pt>
    <dgm:pt modelId="{F66CB310-84B1-4032-A317-8AB93B574640}" type="pres">
      <dgm:prSet presAssocID="{7E027194-74C6-4DD3-8686-4DECF3F2231D}" presName="rootConnector" presStyleLbl="node2" presStyleIdx="0" presStyleCnt="6"/>
      <dgm:spPr/>
    </dgm:pt>
    <dgm:pt modelId="{6057BC06-9BFC-406A-BF09-76D7DFC36191}" type="pres">
      <dgm:prSet presAssocID="{7E027194-74C6-4DD3-8686-4DECF3F2231D}" presName="hierChild4" presStyleCnt="0"/>
      <dgm:spPr/>
    </dgm:pt>
    <dgm:pt modelId="{832075C1-96B1-4B87-A0A8-FE2D26C66B2F}" type="pres">
      <dgm:prSet presAssocID="{7E027194-74C6-4DD3-8686-4DECF3F2231D}" presName="hierChild5" presStyleCnt="0"/>
      <dgm:spPr/>
    </dgm:pt>
    <dgm:pt modelId="{01B8D3F3-E4B0-43A1-9851-64E584A01813}" type="pres">
      <dgm:prSet presAssocID="{72BA89C9-9A33-489A-B7C3-8EBF39D8D9AB}" presName="Name37" presStyleLbl="parChTrans1D2" presStyleIdx="1" presStyleCnt="6"/>
      <dgm:spPr/>
    </dgm:pt>
    <dgm:pt modelId="{F1BEDFBF-C52F-4445-95AE-4C686F7CBBDD}" type="pres">
      <dgm:prSet presAssocID="{F1D3BBF8-4B3F-4019-96D3-53A4DD757986}" presName="hierRoot2" presStyleCnt="0">
        <dgm:presLayoutVars>
          <dgm:hierBranch val="init"/>
        </dgm:presLayoutVars>
      </dgm:prSet>
      <dgm:spPr/>
    </dgm:pt>
    <dgm:pt modelId="{C3258F39-E9C3-4713-BC97-33DA88E0AE8A}" type="pres">
      <dgm:prSet presAssocID="{F1D3BBF8-4B3F-4019-96D3-53A4DD757986}" presName="rootComposite" presStyleCnt="0"/>
      <dgm:spPr/>
    </dgm:pt>
    <dgm:pt modelId="{EEC40436-0B82-4C5B-BEAA-398F52D820A5}" type="pres">
      <dgm:prSet presAssocID="{F1D3BBF8-4B3F-4019-96D3-53A4DD757986}" presName="rootText" presStyleLbl="node2" presStyleIdx="1" presStyleCnt="6">
        <dgm:presLayoutVars>
          <dgm:chPref val="3"/>
        </dgm:presLayoutVars>
      </dgm:prSet>
      <dgm:spPr/>
    </dgm:pt>
    <dgm:pt modelId="{84697148-EE00-4B28-BFE3-23A19047D0AA}" type="pres">
      <dgm:prSet presAssocID="{F1D3BBF8-4B3F-4019-96D3-53A4DD757986}" presName="rootConnector" presStyleLbl="node2" presStyleIdx="1" presStyleCnt="6"/>
      <dgm:spPr/>
    </dgm:pt>
    <dgm:pt modelId="{E51370EB-0FD4-4BC4-A187-C0499161F1A7}" type="pres">
      <dgm:prSet presAssocID="{F1D3BBF8-4B3F-4019-96D3-53A4DD757986}" presName="hierChild4" presStyleCnt="0"/>
      <dgm:spPr/>
    </dgm:pt>
    <dgm:pt modelId="{CE7A4FB9-A9D4-405E-8008-7E7F48D12484}" type="pres">
      <dgm:prSet presAssocID="{F1D3BBF8-4B3F-4019-96D3-53A4DD757986}" presName="hierChild5" presStyleCnt="0"/>
      <dgm:spPr/>
    </dgm:pt>
    <dgm:pt modelId="{28AEC7EA-F73E-46F7-9343-EB77E9878E25}" type="pres">
      <dgm:prSet presAssocID="{210A5148-1DD9-46C9-87C2-CFDA274DE70E}" presName="Name37" presStyleLbl="parChTrans1D2" presStyleIdx="2" presStyleCnt="6"/>
      <dgm:spPr/>
    </dgm:pt>
    <dgm:pt modelId="{7B072066-373D-41BF-8587-A935BAB840E3}" type="pres">
      <dgm:prSet presAssocID="{CC41CA24-94A3-4D29-904A-1476F711BCB7}" presName="hierRoot2" presStyleCnt="0">
        <dgm:presLayoutVars>
          <dgm:hierBranch val="init"/>
        </dgm:presLayoutVars>
      </dgm:prSet>
      <dgm:spPr/>
    </dgm:pt>
    <dgm:pt modelId="{1CCB3BFC-9C7D-4EE5-9F07-391030549E2E}" type="pres">
      <dgm:prSet presAssocID="{CC41CA24-94A3-4D29-904A-1476F711BCB7}" presName="rootComposite" presStyleCnt="0"/>
      <dgm:spPr/>
    </dgm:pt>
    <dgm:pt modelId="{75D5A7E7-1086-4CEA-ACB2-1824F9D41153}" type="pres">
      <dgm:prSet presAssocID="{CC41CA24-94A3-4D29-904A-1476F711BCB7}" presName="rootText" presStyleLbl="node2" presStyleIdx="2" presStyleCnt="6">
        <dgm:presLayoutVars>
          <dgm:chPref val="3"/>
        </dgm:presLayoutVars>
      </dgm:prSet>
      <dgm:spPr/>
    </dgm:pt>
    <dgm:pt modelId="{4A5426E6-689D-4153-83F5-0EEE986A3A8C}" type="pres">
      <dgm:prSet presAssocID="{CC41CA24-94A3-4D29-904A-1476F711BCB7}" presName="rootConnector" presStyleLbl="node2" presStyleIdx="2" presStyleCnt="6"/>
      <dgm:spPr/>
    </dgm:pt>
    <dgm:pt modelId="{CC7B6732-7EF4-429D-B067-36D3FC80DC9F}" type="pres">
      <dgm:prSet presAssocID="{CC41CA24-94A3-4D29-904A-1476F711BCB7}" presName="hierChild4" presStyleCnt="0"/>
      <dgm:spPr/>
    </dgm:pt>
    <dgm:pt modelId="{597AF5E5-0CD4-4FA7-BB67-D5C7001F6841}" type="pres">
      <dgm:prSet presAssocID="{CC41CA24-94A3-4D29-904A-1476F711BCB7}" presName="hierChild5" presStyleCnt="0"/>
      <dgm:spPr/>
    </dgm:pt>
    <dgm:pt modelId="{C5F72C06-8F3E-4364-A21C-F2086CE01363}" type="pres">
      <dgm:prSet presAssocID="{D3DC879E-00BC-4CBF-91C1-57A7AC4656A3}" presName="Name37" presStyleLbl="parChTrans1D2" presStyleIdx="3" presStyleCnt="6"/>
      <dgm:spPr/>
    </dgm:pt>
    <dgm:pt modelId="{41293336-0810-4B36-B3A1-1922EE294526}" type="pres">
      <dgm:prSet presAssocID="{9EF273D9-BC4C-4199-9C21-CED9CE37969A}" presName="hierRoot2" presStyleCnt="0">
        <dgm:presLayoutVars>
          <dgm:hierBranch val="init"/>
        </dgm:presLayoutVars>
      </dgm:prSet>
      <dgm:spPr/>
    </dgm:pt>
    <dgm:pt modelId="{F5EA5794-6712-4568-AF81-7ED93AD06A4D}" type="pres">
      <dgm:prSet presAssocID="{9EF273D9-BC4C-4199-9C21-CED9CE37969A}" presName="rootComposite" presStyleCnt="0"/>
      <dgm:spPr/>
    </dgm:pt>
    <dgm:pt modelId="{98DB72AE-A478-4061-BF3B-4E3ADA227A6C}" type="pres">
      <dgm:prSet presAssocID="{9EF273D9-BC4C-4199-9C21-CED9CE37969A}" presName="rootText" presStyleLbl="node2" presStyleIdx="3" presStyleCnt="6">
        <dgm:presLayoutVars>
          <dgm:chPref val="3"/>
        </dgm:presLayoutVars>
      </dgm:prSet>
      <dgm:spPr/>
      <dgm:t>
        <a:bodyPr/>
        <a:lstStyle/>
        <a:p>
          <a:endParaRPr lang="en-US"/>
        </a:p>
      </dgm:t>
    </dgm:pt>
    <dgm:pt modelId="{4B566B0C-8F59-4820-9160-D1DC3809E3BF}" type="pres">
      <dgm:prSet presAssocID="{9EF273D9-BC4C-4199-9C21-CED9CE37969A}" presName="rootConnector" presStyleLbl="node2" presStyleIdx="3" presStyleCnt="6"/>
      <dgm:spPr/>
    </dgm:pt>
    <dgm:pt modelId="{E5413482-F749-4B12-BDB4-602E87591ADE}" type="pres">
      <dgm:prSet presAssocID="{9EF273D9-BC4C-4199-9C21-CED9CE37969A}" presName="hierChild4" presStyleCnt="0"/>
      <dgm:spPr/>
    </dgm:pt>
    <dgm:pt modelId="{11A74848-8C4F-4175-88FD-05AE978D4C9F}" type="pres">
      <dgm:prSet presAssocID="{9EF273D9-BC4C-4199-9C21-CED9CE37969A}" presName="hierChild5" presStyleCnt="0"/>
      <dgm:spPr/>
    </dgm:pt>
    <dgm:pt modelId="{D3367681-8DAB-49B4-8053-1E048D282F0F}" type="pres">
      <dgm:prSet presAssocID="{A7D3F14A-E100-4A4E-B67E-4D5F0F64DEB9}" presName="Name37" presStyleLbl="parChTrans1D2" presStyleIdx="4" presStyleCnt="6"/>
      <dgm:spPr/>
    </dgm:pt>
    <dgm:pt modelId="{03E65B77-9879-48D1-99A6-89C232E09082}" type="pres">
      <dgm:prSet presAssocID="{3BC5482A-3EAC-464D-938F-27135F32FD8B}" presName="hierRoot2" presStyleCnt="0">
        <dgm:presLayoutVars>
          <dgm:hierBranch val="init"/>
        </dgm:presLayoutVars>
      </dgm:prSet>
      <dgm:spPr/>
    </dgm:pt>
    <dgm:pt modelId="{352323C9-C9F7-4888-927A-327C461FFFF1}" type="pres">
      <dgm:prSet presAssocID="{3BC5482A-3EAC-464D-938F-27135F32FD8B}" presName="rootComposite" presStyleCnt="0"/>
      <dgm:spPr/>
    </dgm:pt>
    <dgm:pt modelId="{7133F00A-D283-4F44-AE55-F761325FD268}" type="pres">
      <dgm:prSet presAssocID="{3BC5482A-3EAC-464D-938F-27135F32FD8B}" presName="rootText" presStyleLbl="node2" presStyleIdx="4" presStyleCnt="6">
        <dgm:presLayoutVars>
          <dgm:chPref val="3"/>
        </dgm:presLayoutVars>
      </dgm:prSet>
      <dgm:spPr/>
    </dgm:pt>
    <dgm:pt modelId="{40D50556-B05F-499B-910B-D26A85257FF6}" type="pres">
      <dgm:prSet presAssocID="{3BC5482A-3EAC-464D-938F-27135F32FD8B}" presName="rootConnector" presStyleLbl="node2" presStyleIdx="4" presStyleCnt="6"/>
      <dgm:spPr/>
    </dgm:pt>
    <dgm:pt modelId="{8366641D-3469-41B3-B512-182302757CA7}" type="pres">
      <dgm:prSet presAssocID="{3BC5482A-3EAC-464D-938F-27135F32FD8B}" presName="hierChild4" presStyleCnt="0"/>
      <dgm:spPr/>
    </dgm:pt>
    <dgm:pt modelId="{2B5B8815-EA31-445C-AE7E-18CC8A3E6DF3}" type="pres">
      <dgm:prSet presAssocID="{3BC5482A-3EAC-464D-938F-27135F32FD8B}" presName="hierChild5" presStyleCnt="0"/>
      <dgm:spPr/>
    </dgm:pt>
    <dgm:pt modelId="{9861FD5F-9ECB-4E9F-A51E-FF51DF5CC247}" type="pres">
      <dgm:prSet presAssocID="{6DB43223-D6DA-400A-B0CB-063F268FA3C3}" presName="Name37" presStyleLbl="parChTrans1D2" presStyleIdx="5" presStyleCnt="6"/>
      <dgm:spPr/>
    </dgm:pt>
    <dgm:pt modelId="{E4D45448-BBFE-4EF2-8FEE-DDDB3D54225F}" type="pres">
      <dgm:prSet presAssocID="{7D049771-C661-4CA0-AECC-496378CA2375}" presName="hierRoot2" presStyleCnt="0">
        <dgm:presLayoutVars>
          <dgm:hierBranch val="init"/>
        </dgm:presLayoutVars>
      </dgm:prSet>
      <dgm:spPr/>
    </dgm:pt>
    <dgm:pt modelId="{C61EB49C-DCA0-4708-B8AD-95A3FECB9919}" type="pres">
      <dgm:prSet presAssocID="{7D049771-C661-4CA0-AECC-496378CA2375}" presName="rootComposite" presStyleCnt="0"/>
      <dgm:spPr/>
    </dgm:pt>
    <dgm:pt modelId="{0FD88090-9A2F-4260-87B2-15C483DA8FC2}" type="pres">
      <dgm:prSet presAssocID="{7D049771-C661-4CA0-AECC-496378CA2375}" presName="rootText" presStyleLbl="node2" presStyleIdx="5" presStyleCnt="6">
        <dgm:presLayoutVars>
          <dgm:chPref val="3"/>
        </dgm:presLayoutVars>
      </dgm:prSet>
      <dgm:spPr/>
      <dgm:t>
        <a:bodyPr/>
        <a:lstStyle/>
        <a:p>
          <a:endParaRPr lang="en-US"/>
        </a:p>
      </dgm:t>
    </dgm:pt>
    <dgm:pt modelId="{CA4C17CB-6BB0-4238-8F20-F30BFE172F3A}" type="pres">
      <dgm:prSet presAssocID="{7D049771-C661-4CA0-AECC-496378CA2375}" presName="rootConnector" presStyleLbl="node2" presStyleIdx="5" presStyleCnt="6"/>
      <dgm:spPr/>
    </dgm:pt>
    <dgm:pt modelId="{A33B5AD4-4563-4074-BBB1-9B8F4D0B2EAF}" type="pres">
      <dgm:prSet presAssocID="{7D049771-C661-4CA0-AECC-496378CA2375}" presName="hierChild4" presStyleCnt="0"/>
      <dgm:spPr/>
    </dgm:pt>
    <dgm:pt modelId="{A9F0B636-F09F-4D83-8E83-CC3D224220D1}" type="pres">
      <dgm:prSet presAssocID="{7D049771-C661-4CA0-AECC-496378CA2375}" presName="hierChild5" presStyleCnt="0"/>
      <dgm:spPr/>
    </dgm:pt>
    <dgm:pt modelId="{42C7885B-6286-40B3-816E-FE58879797F7}" type="pres">
      <dgm:prSet presAssocID="{8EA6E367-DA36-4BE8-8ECC-151D82664A3C}" presName="hierChild3" presStyleCnt="0"/>
      <dgm:spPr/>
    </dgm:pt>
  </dgm:ptLst>
  <dgm:cxnLst>
    <dgm:cxn modelId="{AE461261-760D-413B-9010-A308563F0D06}" srcId="{8EA6E367-DA36-4BE8-8ECC-151D82664A3C}" destId="{9EF273D9-BC4C-4199-9C21-CED9CE37969A}" srcOrd="3" destOrd="0" parTransId="{D3DC879E-00BC-4CBF-91C1-57A7AC4656A3}" sibTransId="{2ED08285-B593-4798-B493-8A72A3163FFA}"/>
    <dgm:cxn modelId="{E4CFEF0B-F9AC-462D-842F-D6AB4FB6471D}" srcId="{BB53B239-9250-451D-AB45-1F154408B850}" destId="{8EA6E367-DA36-4BE8-8ECC-151D82664A3C}" srcOrd="0" destOrd="0" parTransId="{0693A10A-4C29-49DE-95AF-151938655EBE}" sibTransId="{D6261699-424C-4091-8A71-70580DEA4E31}"/>
    <dgm:cxn modelId="{AD6CFA28-98E7-44F9-8A15-035C34883C51}" type="presOf" srcId="{72BA89C9-9A33-489A-B7C3-8EBF39D8D9AB}" destId="{01B8D3F3-E4B0-43A1-9851-64E584A01813}" srcOrd="0" destOrd="0" presId="urn:microsoft.com/office/officeart/2005/8/layout/orgChart1"/>
    <dgm:cxn modelId="{E80909AA-4872-4729-BBB2-83ABDE6CE497}" type="presOf" srcId="{12376CA6-62EB-4144-8618-0B3486F0C615}" destId="{3537F417-12BE-43F2-959E-B12CDDB8A3C7}" srcOrd="0" destOrd="0" presId="urn:microsoft.com/office/officeart/2005/8/layout/orgChart1"/>
    <dgm:cxn modelId="{0831A72E-2A70-427F-91C2-A576F6EBA161}" type="presOf" srcId="{BB53B239-9250-451D-AB45-1F154408B850}" destId="{59045757-A96A-449F-865C-D3DB30E794DA}" srcOrd="0" destOrd="0" presId="urn:microsoft.com/office/officeart/2005/8/layout/orgChart1"/>
    <dgm:cxn modelId="{AEA0BF32-089B-4A74-B787-2F5DBC0112A3}" type="presOf" srcId="{CC41CA24-94A3-4D29-904A-1476F711BCB7}" destId="{4A5426E6-689D-4153-83F5-0EEE986A3A8C}" srcOrd="1" destOrd="0" presId="urn:microsoft.com/office/officeart/2005/8/layout/orgChart1"/>
    <dgm:cxn modelId="{ED840548-7A34-4196-A7E0-AEE223E527FF}" type="presOf" srcId="{F1D3BBF8-4B3F-4019-96D3-53A4DD757986}" destId="{84697148-EE00-4B28-BFE3-23A19047D0AA}" srcOrd="1" destOrd="0" presId="urn:microsoft.com/office/officeart/2005/8/layout/orgChart1"/>
    <dgm:cxn modelId="{98AD8B92-6F63-4247-B6D3-9364238E6063}" type="presOf" srcId="{3BC5482A-3EAC-464D-938F-27135F32FD8B}" destId="{40D50556-B05F-499B-910B-D26A85257FF6}" srcOrd="1" destOrd="0" presId="urn:microsoft.com/office/officeart/2005/8/layout/orgChart1"/>
    <dgm:cxn modelId="{98B7EA78-CFE6-4026-A130-5B09DAB086A7}" type="presOf" srcId="{9EF273D9-BC4C-4199-9C21-CED9CE37969A}" destId="{4B566B0C-8F59-4820-9160-D1DC3809E3BF}" srcOrd="1" destOrd="0" presId="urn:microsoft.com/office/officeart/2005/8/layout/orgChart1"/>
    <dgm:cxn modelId="{24135E7A-7FAD-4A98-A69E-700EE5663F4B}" type="presOf" srcId="{F1D3BBF8-4B3F-4019-96D3-53A4DD757986}" destId="{EEC40436-0B82-4C5B-BEAA-398F52D820A5}" srcOrd="0" destOrd="0" presId="urn:microsoft.com/office/officeart/2005/8/layout/orgChart1"/>
    <dgm:cxn modelId="{0ED61AA7-9934-4F24-AA42-A568059DDB23}" srcId="{8EA6E367-DA36-4BE8-8ECC-151D82664A3C}" destId="{3BC5482A-3EAC-464D-938F-27135F32FD8B}" srcOrd="4" destOrd="0" parTransId="{A7D3F14A-E100-4A4E-B67E-4D5F0F64DEB9}" sibTransId="{F736410C-DAE7-47D7-8F3F-563FFD627A67}"/>
    <dgm:cxn modelId="{196FBA8B-5066-49B0-919D-FEC79971CD79}" type="presOf" srcId="{D3DC879E-00BC-4CBF-91C1-57A7AC4656A3}" destId="{C5F72C06-8F3E-4364-A21C-F2086CE01363}" srcOrd="0" destOrd="0" presId="urn:microsoft.com/office/officeart/2005/8/layout/orgChart1"/>
    <dgm:cxn modelId="{FCFE65D9-1377-47A5-BB43-6AA6F3B56614}" srcId="{8EA6E367-DA36-4BE8-8ECC-151D82664A3C}" destId="{7E027194-74C6-4DD3-8686-4DECF3F2231D}" srcOrd="0" destOrd="0" parTransId="{12376CA6-62EB-4144-8618-0B3486F0C615}" sibTransId="{5669014F-1570-477A-9C29-C5E966FB63FF}"/>
    <dgm:cxn modelId="{E608B694-08B5-4179-807D-CCD46146EF98}" type="presOf" srcId="{3BC5482A-3EAC-464D-938F-27135F32FD8B}" destId="{7133F00A-D283-4F44-AE55-F761325FD268}" srcOrd="0" destOrd="0" presId="urn:microsoft.com/office/officeart/2005/8/layout/orgChart1"/>
    <dgm:cxn modelId="{C250F496-B393-4B58-8147-CEF9D560F4D8}" type="presOf" srcId="{8EA6E367-DA36-4BE8-8ECC-151D82664A3C}" destId="{3A713458-838F-46EE-9114-7DEF5011D58B}" srcOrd="0" destOrd="0" presId="urn:microsoft.com/office/officeart/2005/8/layout/orgChart1"/>
    <dgm:cxn modelId="{895CF839-5987-4EAA-A665-63CFFFD3956A}" type="presOf" srcId="{7D049771-C661-4CA0-AECC-496378CA2375}" destId="{0FD88090-9A2F-4260-87B2-15C483DA8FC2}" srcOrd="0" destOrd="0" presId="urn:microsoft.com/office/officeart/2005/8/layout/orgChart1"/>
    <dgm:cxn modelId="{F145EFD1-58C6-48E8-A1F5-70ACFC256DA1}" type="presOf" srcId="{A7D3F14A-E100-4A4E-B67E-4D5F0F64DEB9}" destId="{D3367681-8DAB-49B4-8053-1E048D282F0F}" srcOrd="0" destOrd="0" presId="urn:microsoft.com/office/officeart/2005/8/layout/orgChart1"/>
    <dgm:cxn modelId="{0D8B1643-218F-4544-8C6B-407088768424}" type="presOf" srcId="{210A5148-1DD9-46C9-87C2-CFDA274DE70E}" destId="{28AEC7EA-F73E-46F7-9343-EB77E9878E25}" srcOrd="0" destOrd="0" presId="urn:microsoft.com/office/officeart/2005/8/layout/orgChart1"/>
    <dgm:cxn modelId="{92652394-12EB-4D0C-A8FC-124B7C7CB422}" type="presOf" srcId="{9EF273D9-BC4C-4199-9C21-CED9CE37969A}" destId="{98DB72AE-A478-4061-BF3B-4E3ADA227A6C}" srcOrd="0" destOrd="0" presId="urn:microsoft.com/office/officeart/2005/8/layout/orgChart1"/>
    <dgm:cxn modelId="{EC85F537-8198-4B64-8359-C06A3D3F05BB}" type="presOf" srcId="{8EA6E367-DA36-4BE8-8ECC-151D82664A3C}" destId="{49FD385C-1D2F-44B6-A568-82D4ECB26E50}" srcOrd="1" destOrd="0" presId="urn:microsoft.com/office/officeart/2005/8/layout/orgChart1"/>
    <dgm:cxn modelId="{2715419A-47B7-4BFB-B2FC-CDBCAEBEF74E}" type="presOf" srcId="{7E027194-74C6-4DD3-8686-4DECF3F2231D}" destId="{F66CB310-84B1-4032-A317-8AB93B574640}" srcOrd="1" destOrd="0" presId="urn:microsoft.com/office/officeart/2005/8/layout/orgChart1"/>
    <dgm:cxn modelId="{64D23471-8A32-4896-98DA-207F286F8D17}" srcId="{8EA6E367-DA36-4BE8-8ECC-151D82664A3C}" destId="{7D049771-C661-4CA0-AECC-496378CA2375}" srcOrd="5" destOrd="0" parTransId="{6DB43223-D6DA-400A-B0CB-063F268FA3C3}" sibTransId="{D23F755F-E3BE-4918-BE88-A6B45F4D2576}"/>
    <dgm:cxn modelId="{032207D1-B6D6-4EAD-B41B-430EB32B0F91}" type="presOf" srcId="{7E027194-74C6-4DD3-8686-4DECF3F2231D}" destId="{DCC791DE-2243-4358-A467-9624BE4A05C1}" srcOrd="0" destOrd="0" presId="urn:microsoft.com/office/officeart/2005/8/layout/orgChart1"/>
    <dgm:cxn modelId="{A1B29598-A60E-4C11-9D0A-0AB695E5AE5A}" type="presOf" srcId="{7D049771-C661-4CA0-AECC-496378CA2375}" destId="{CA4C17CB-6BB0-4238-8F20-F30BFE172F3A}" srcOrd="1" destOrd="0" presId="urn:microsoft.com/office/officeart/2005/8/layout/orgChart1"/>
    <dgm:cxn modelId="{E9EF509E-A11A-4AED-BE2A-8D92C2C7D4A9}" type="presOf" srcId="{CC41CA24-94A3-4D29-904A-1476F711BCB7}" destId="{75D5A7E7-1086-4CEA-ACB2-1824F9D41153}" srcOrd="0" destOrd="0" presId="urn:microsoft.com/office/officeart/2005/8/layout/orgChart1"/>
    <dgm:cxn modelId="{C5EA6C6F-5E68-4809-9F9C-F329EFFD67C5}" srcId="{8EA6E367-DA36-4BE8-8ECC-151D82664A3C}" destId="{F1D3BBF8-4B3F-4019-96D3-53A4DD757986}" srcOrd="1" destOrd="0" parTransId="{72BA89C9-9A33-489A-B7C3-8EBF39D8D9AB}" sibTransId="{3A747431-FD6B-41F3-820D-ABE6AA998F4D}"/>
    <dgm:cxn modelId="{DB4B605B-3B9B-40C3-A44A-A4B4265E05C9}" srcId="{8EA6E367-DA36-4BE8-8ECC-151D82664A3C}" destId="{CC41CA24-94A3-4D29-904A-1476F711BCB7}" srcOrd="2" destOrd="0" parTransId="{210A5148-1DD9-46C9-87C2-CFDA274DE70E}" sibTransId="{F5D76CD3-33C1-4237-BA3E-EB4542E69E4E}"/>
    <dgm:cxn modelId="{121034EF-3750-4DC7-A5FB-C93FEC5E3F59}" type="presOf" srcId="{6DB43223-D6DA-400A-B0CB-063F268FA3C3}" destId="{9861FD5F-9ECB-4E9F-A51E-FF51DF5CC247}" srcOrd="0" destOrd="0" presId="urn:microsoft.com/office/officeart/2005/8/layout/orgChart1"/>
    <dgm:cxn modelId="{7FDA03E1-0FA9-4CA4-8269-A6631A6AE208}" type="presParOf" srcId="{59045757-A96A-449F-865C-D3DB30E794DA}" destId="{D0DA69FD-8527-4179-9C2B-1686220186AA}" srcOrd="0" destOrd="0" presId="urn:microsoft.com/office/officeart/2005/8/layout/orgChart1"/>
    <dgm:cxn modelId="{6076C191-9302-42F5-BEC2-63FAF483A7C7}" type="presParOf" srcId="{D0DA69FD-8527-4179-9C2B-1686220186AA}" destId="{07957F93-5F1A-4A2D-8FF6-A9193FFE2563}" srcOrd="0" destOrd="0" presId="urn:microsoft.com/office/officeart/2005/8/layout/orgChart1"/>
    <dgm:cxn modelId="{3839BCE1-7CF8-4727-AB17-89AF367F8A3B}" type="presParOf" srcId="{07957F93-5F1A-4A2D-8FF6-A9193FFE2563}" destId="{3A713458-838F-46EE-9114-7DEF5011D58B}" srcOrd="0" destOrd="0" presId="urn:microsoft.com/office/officeart/2005/8/layout/orgChart1"/>
    <dgm:cxn modelId="{614A797C-1492-49C3-95F6-18E448C65CFF}" type="presParOf" srcId="{07957F93-5F1A-4A2D-8FF6-A9193FFE2563}" destId="{49FD385C-1D2F-44B6-A568-82D4ECB26E50}" srcOrd="1" destOrd="0" presId="urn:microsoft.com/office/officeart/2005/8/layout/orgChart1"/>
    <dgm:cxn modelId="{2F4A3FF1-99EE-4229-86AD-BE41A2A0BB98}" type="presParOf" srcId="{D0DA69FD-8527-4179-9C2B-1686220186AA}" destId="{3C9700BD-4C78-4D91-8F17-E18E18E3D376}" srcOrd="1" destOrd="0" presId="urn:microsoft.com/office/officeart/2005/8/layout/orgChart1"/>
    <dgm:cxn modelId="{5E0D8BB0-B871-4E46-8101-EC4E2450D09D}" type="presParOf" srcId="{3C9700BD-4C78-4D91-8F17-E18E18E3D376}" destId="{3537F417-12BE-43F2-959E-B12CDDB8A3C7}" srcOrd="0" destOrd="0" presId="urn:microsoft.com/office/officeart/2005/8/layout/orgChart1"/>
    <dgm:cxn modelId="{F1C9CA66-0D46-4650-B475-B59FE9F81BA8}" type="presParOf" srcId="{3C9700BD-4C78-4D91-8F17-E18E18E3D376}" destId="{3C1EE513-2DBD-44A1-A912-86BEEE64210B}" srcOrd="1" destOrd="0" presId="urn:microsoft.com/office/officeart/2005/8/layout/orgChart1"/>
    <dgm:cxn modelId="{21BBBF63-BDBC-4C7E-AB7A-C431DCECFF96}" type="presParOf" srcId="{3C1EE513-2DBD-44A1-A912-86BEEE64210B}" destId="{780E5FC5-3C79-468C-AC53-0A0D92B8838D}" srcOrd="0" destOrd="0" presId="urn:microsoft.com/office/officeart/2005/8/layout/orgChart1"/>
    <dgm:cxn modelId="{5D01E416-D71C-4A82-85BF-AFA9AD7C5D94}" type="presParOf" srcId="{780E5FC5-3C79-468C-AC53-0A0D92B8838D}" destId="{DCC791DE-2243-4358-A467-9624BE4A05C1}" srcOrd="0" destOrd="0" presId="urn:microsoft.com/office/officeart/2005/8/layout/orgChart1"/>
    <dgm:cxn modelId="{B76299DE-2F5D-4E30-94F1-CB00EE6BEA79}" type="presParOf" srcId="{780E5FC5-3C79-468C-AC53-0A0D92B8838D}" destId="{F66CB310-84B1-4032-A317-8AB93B574640}" srcOrd="1" destOrd="0" presId="urn:microsoft.com/office/officeart/2005/8/layout/orgChart1"/>
    <dgm:cxn modelId="{1523F301-93F4-4F52-8CC5-306C3B085973}" type="presParOf" srcId="{3C1EE513-2DBD-44A1-A912-86BEEE64210B}" destId="{6057BC06-9BFC-406A-BF09-76D7DFC36191}" srcOrd="1" destOrd="0" presId="urn:microsoft.com/office/officeart/2005/8/layout/orgChart1"/>
    <dgm:cxn modelId="{94646D4E-16D7-4E0A-961E-4DB55CD64F78}" type="presParOf" srcId="{3C1EE513-2DBD-44A1-A912-86BEEE64210B}" destId="{832075C1-96B1-4B87-A0A8-FE2D26C66B2F}" srcOrd="2" destOrd="0" presId="urn:microsoft.com/office/officeart/2005/8/layout/orgChart1"/>
    <dgm:cxn modelId="{1730A53C-F3EA-4465-8669-21BFB6784820}" type="presParOf" srcId="{3C9700BD-4C78-4D91-8F17-E18E18E3D376}" destId="{01B8D3F3-E4B0-43A1-9851-64E584A01813}" srcOrd="2" destOrd="0" presId="urn:microsoft.com/office/officeart/2005/8/layout/orgChart1"/>
    <dgm:cxn modelId="{431BF442-928F-4716-9B1F-DE7FC6D71FE6}" type="presParOf" srcId="{3C9700BD-4C78-4D91-8F17-E18E18E3D376}" destId="{F1BEDFBF-C52F-4445-95AE-4C686F7CBBDD}" srcOrd="3" destOrd="0" presId="urn:microsoft.com/office/officeart/2005/8/layout/orgChart1"/>
    <dgm:cxn modelId="{A525664D-17F3-4B87-AFDE-D4274C65C607}" type="presParOf" srcId="{F1BEDFBF-C52F-4445-95AE-4C686F7CBBDD}" destId="{C3258F39-E9C3-4713-BC97-33DA88E0AE8A}" srcOrd="0" destOrd="0" presId="urn:microsoft.com/office/officeart/2005/8/layout/orgChart1"/>
    <dgm:cxn modelId="{F38F7703-9AFD-4F04-8ECA-1F152B874EEE}" type="presParOf" srcId="{C3258F39-E9C3-4713-BC97-33DA88E0AE8A}" destId="{EEC40436-0B82-4C5B-BEAA-398F52D820A5}" srcOrd="0" destOrd="0" presId="urn:microsoft.com/office/officeart/2005/8/layout/orgChart1"/>
    <dgm:cxn modelId="{8021396D-8712-40D2-8CB1-C7CFB3999801}" type="presParOf" srcId="{C3258F39-E9C3-4713-BC97-33DA88E0AE8A}" destId="{84697148-EE00-4B28-BFE3-23A19047D0AA}" srcOrd="1" destOrd="0" presId="urn:microsoft.com/office/officeart/2005/8/layout/orgChart1"/>
    <dgm:cxn modelId="{828116B4-0712-41F7-ACAA-7754834F8497}" type="presParOf" srcId="{F1BEDFBF-C52F-4445-95AE-4C686F7CBBDD}" destId="{E51370EB-0FD4-4BC4-A187-C0499161F1A7}" srcOrd="1" destOrd="0" presId="urn:microsoft.com/office/officeart/2005/8/layout/orgChart1"/>
    <dgm:cxn modelId="{BF57963D-8D6C-47D0-82CF-9FF33F20E610}" type="presParOf" srcId="{F1BEDFBF-C52F-4445-95AE-4C686F7CBBDD}" destId="{CE7A4FB9-A9D4-405E-8008-7E7F48D12484}" srcOrd="2" destOrd="0" presId="urn:microsoft.com/office/officeart/2005/8/layout/orgChart1"/>
    <dgm:cxn modelId="{DEB2D2B6-E386-4811-9541-B59764F2A67D}" type="presParOf" srcId="{3C9700BD-4C78-4D91-8F17-E18E18E3D376}" destId="{28AEC7EA-F73E-46F7-9343-EB77E9878E25}" srcOrd="4" destOrd="0" presId="urn:microsoft.com/office/officeart/2005/8/layout/orgChart1"/>
    <dgm:cxn modelId="{DD170EC8-9F67-4A36-B9CA-07070BDF27A8}" type="presParOf" srcId="{3C9700BD-4C78-4D91-8F17-E18E18E3D376}" destId="{7B072066-373D-41BF-8587-A935BAB840E3}" srcOrd="5" destOrd="0" presId="urn:microsoft.com/office/officeart/2005/8/layout/orgChart1"/>
    <dgm:cxn modelId="{5180C5C6-10B5-441E-B5FE-BD1AE19439A9}" type="presParOf" srcId="{7B072066-373D-41BF-8587-A935BAB840E3}" destId="{1CCB3BFC-9C7D-4EE5-9F07-391030549E2E}" srcOrd="0" destOrd="0" presId="urn:microsoft.com/office/officeart/2005/8/layout/orgChart1"/>
    <dgm:cxn modelId="{2D947BC0-22EE-4325-B7C7-D8C9B1BB186A}" type="presParOf" srcId="{1CCB3BFC-9C7D-4EE5-9F07-391030549E2E}" destId="{75D5A7E7-1086-4CEA-ACB2-1824F9D41153}" srcOrd="0" destOrd="0" presId="urn:microsoft.com/office/officeart/2005/8/layout/orgChart1"/>
    <dgm:cxn modelId="{5EDE8167-F7C5-4BC5-84F7-9A6C7D135284}" type="presParOf" srcId="{1CCB3BFC-9C7D-4EE5-9F07-391030549E2E}" destId="{4A5426E6-689D-4153-83F5-0EEE986A3A8C}" srcOrd="1" destOrd="0" presId="urn:microsoft.com/office/officeart/2005/8/layout/orgChart1"/>
    <dgm:cxn modelId="{601D365E-8E43-4841-9A7B-591BBD24A2C9}" type="presParOf" srcId="{7B072066-373D-41BF-8587-A935BAB840E3}" destId="{CC7B6732-7EF4-429D-B067-36D3FC80DC9F}" srcOrd="1" destOrd="0" presId="urn:microsoft.com/office/officeart/2005/8/layout/orgChart1"/>
    <dgm:cxn modelId="{F0138ABF-A2BF-489D-B4D9-6BC51502A5CA}" type="presParOf" srcId="{7B072066-373D-41BF-8587-A935BAB840E3}" destId="{597AF5E5-0CD4-4FA7-BB67-D5C7001F6841}" srcOrd="2" destOrd="0" presId="urn:microsoft.com/office/officeart/2005/8/layout/orgChart1"/>
    <dgm:cxn modelId="{91F37859-1B72-415D-B797-0E94DA36C03C}" type="presParOf" srcId="{3C9700BD-4C78-4D91-8F17-E18E18E3D376}" destId="{C5F72C06-8F3E-4364-A21C-F2086CE01363}" srcOrd="6" destOrd="0" presId="urn:microsoft.com/office/officeart/2005/8/layout/orgChart1"/>
    <dgm:cxn modelId="{EDCD1D09-B98F-497A-948A-B01527E70B16}" type="presParOf" srcId="{3C9700BD-4C78-4D91-8F17-E18E18E3D376}" destId="{41293336-0810-4B36-B3A1-1922EE294526}" srcOrd="7" destOrd="0" presId="urn:microsoft.com/office/officeart/2005/8/layout/orgChart1"/>
    <dgm:cxn modelId="{A41BB24F-DD92-4D29-B9A0-06C0992756AB}" type="presParOf" srcId="{41293336-0810-4B36-B3A1-1922EE294526}" destId="{F5EA5794-6712-4568-AF81-7ED93AD06A4D}" srcOrd="0" destOrd="0" presId="urn:microsoft.com/office/officeart/2005/8/layout/orgChart1"/>
    <dgm:cxn modelId="{2FC41DA1-3B9F-435C-A57C-4548AE8B3439}" type="presParOf" srcId="{F5EA5794-6712-4568-AF81-7ED93AD06A4D}" destId="{98DB72AE-A478-4061-BF3B-4E3ADA227A6C}" srcOrd="0" destOrd="0" presId="urn:microsoft.com/office/officeart/2005/8/layout/orgChart1"/>
    <dgm:cxn modelId="{A2BF289C-05CC-4CCF-B637-B04333BA8912}" type="presParOf" srcId="{F5EA5794-6712-4568-AF81-7ED93AD06A4D}" destId="{4B566B0C-8F59-4820-9160-D1DC3809E3BF}" srcOrd="1" destOrd="0" presId="urn:microsoft.com/office/officeart/2005/8/layout/orgChart1"/>
    <dgm:cxn modelId="{10C8B8ED-5030-45D5-88C0-E50826AC6696}" type="presParOf" srcId="{41293336-0810-4B36-B3A1-1922EE294526}" destId="{E5413482-F749-4B12-BDB4-602E87591ADE}" srcOrd="1" destOrd="0" presId="urn:microsoft.com/office/officeart/2005/8/layout/orgChart1"/>
    <dgm:cxn modelId="{1BAEBFD1-4E4E-4FF7-A3EE-CBE4710BA582}" type="presParOf" srcId="{41293336-0810-4B36-B3A1-1922EE294526}" destId="{11A74848-8C4F-4175-88FD-05AE978D4C9F}" srcOrd="2" destOrd="0" presId="urn:microsoft.com/office/officeart/2005/8/layout/orgChart1"/>
    <dgm:cxn modelId="{2438CA9A-3C9B-4A97-9070-A880452DAD6F}" type="presParOf" srcId="{3C9700BD-4C78-4D91-8F17-E18E18E3D376}" destId="{D3367681-8DAB-49B4-8053-1E048D282F0F}" srcOrd="8" destOrd="0" presId="urn:microsoft.com/office/officeart/2005/8/layout/orgChart1"/>
    <dgm:cxn modelId="{CA1040CF-8740-4CCC-B26A-7CDFADFCC705}" type="presParOf" srcId="{3C9700BD-4C78-4D91-8F17-E18E18E3D376}" destId="{03E65B77-9879-48D1-99A6-89C232E09082}" srcOrd="9" destOrd="0" presId="urn:microsoft.com/office/officeart/2005/8/layout/orgChart1"/>
    <dgm:cxn modelId="{546DD8BA-B406-48B4-908E-E05CF25918FE}" type="presParOf" srcId="{03E65B77-9879-48D1-99A6-89C232E09082}" destId="{352323C9-C9F7-4888-927A-327C461FFFF1}" srcOrd="0" destOrd="0" presId="urn:microsoft.com/office/officeart/2005/8/layout/orgChart1"/>
    <dgm:cxn modelId="{2B85D18B-2F06-402E-8BB3-6CD1C8A55238}" type="presParOf" srcId="{352323C9-C9F7-4888-927A-327C461FFFF1}" destId="{7133F00A-D283-4F44-AE55-F761325FD268}" srcOrd="0" destOrd="0" presId="urn:microsoft.com/office/officeart/2005/8/layout/orgChart1"/>
    <dgm:cxn modelId="{7BA85C2C-3BCA-4867-AE95-F101F44B302E}" type="presParOf" srcId="{352323C9-C9F7-4888-927A-327C461FFFF1}" destId="{40D50556-B05F-499B-910B-D26A85257FF6}" srcOrd="1" destOrd="0" presId="urn:microsoft.com/office/officeart/2005/8/layout/orgChart1"/>
    <dgm:cxn modelId="{7A2C6AFF-91B3-4C44-BC1D-03F25D2D44F4}" type="presParOf" srcId="{03E65B77-9879-48D1-99A6-89C232E09082}" destId="{8366641D-3469-41B3-B512-182302757CA7}" srcOrd="1" destOrd="0" presId="urn:microsoft.com/office/officeart/2005/8/layout/orgChart1"/>
    <dgm:cxn modelId="{A3CAF3CD-6C18-4EB1-8417-9C461970572F}" type="presParOf" srcId="{03E65B77-9879-48D1-99A6-89C232E09082}" destId="{2B5B8815-EA31-445C-AE7E-18CC8A3E6DF3}" srcOrd="2" destOrd="0" presId="urn:microsoft.com/office/officeart/2005/8/layout/orgChart1"/>
    <dgm:cxn modelId="{61936DB0-3580-49AD-B8CF-CDF7422B6A85}" type="presParOf" srcId="{3C9700BD-4C78-4D91-8F17-E18E18E3D376}" destId="{9861FD5F-9ECB-4E9F-A51E-FF51DF5CC247}" srcOrd="10" destOrd="0" presId="urn:microsoft.com/office/officeart/2005/8/layout/orgChart1"/>
    <dgm:cxn modelId="{1A7D84D5-6232-4EA6-96F6-60BEA743D8C7}" type="presParOf" srcId="{3C9700BD-4C78-4D91-8F17-E18E18E3D376}" destId="{E4D45448-BBFE-4EF2-8FEE-DDDB3D54225F}" srcOrd="11" destOrd="0" presId="urn:microsoft.com/office/officeart/2005/8/layout/orgChart1"/>
    <dgm:cxn modelId="{B5B2F83D-6C3E-49C9-813D-E15594ED1870}" type="presParOf" srcId="{E4D45448-BBFE-4EF2-8FEE-DDDB3D54225F}" destId="{C61EB49C-DCA0-4708-B8AD-95A3FECB9919}" srcOrd="0" destOrd="0" presId="urn:microsoft.com/office/officeart/2005/8/layout/orgChart1"/>
    <dgm:cxn modelId="{D215AB04-CD95-4D88-88FA-86307493DA43}" type="presParOf" srcId="{C61EB49C-DCA0-4708-B8AD-95A3FECB9919}" destId="{0FD88090-9A2F-4260-87B2-15C483DA8FC2}" srcOrd="0" destOrd="0" presId="urn:microsoft.com/office/officeart/2005/8/layout/orgChart1"/>
    <dgm:cxn modelId="{E6F97473-CD4F-47F6-B1CE-07F85A5C2D7D}" type="presParOf" srcId="{C61EB49C-DCA0-4708-B8AD-95A3FECB9919}" destId="{CA4C17CB-6BB0-4238-8F20-F30BFE172F3A}" srcOrd="1" destOrd="0" presId="urn:microsoft.com/office/officeart/2005/8/layout/orgChart1"/>
    <dgm:cxn modelId="{ED958EAD-63D1-4EEB-B53B-30F9FFF3F791}" type="presParOf" srcId="{E4D45448-BBFE-4EF2-8FEE-DDDB3D54225F}" destId="{A33B5AD4-4563-4074-BBB1-9B8F4D0B2EAF}" srcOrd="1" destOrd="0" presId="urn:microsoft.com/office/officeart/2005/8/layout/orgChart1"/>
    <dgm:cxn modelId="{4BA4CD82-6799-489E-8088-1ED26B7F2BE3}" type="presParOf" srcId="{E4D45448-BBFE-4EF2-8FEE-DDDB3D54225F}" destId="{A9F0B636-F09F-4D83-8E83-CC3D224220D1}" srcOrd="2" destOrd="0" presId="urn:microsoft.com/office/officeart/2005/8/layout/orgChart1"/>
    <dgm:cxn modelId="{8CA8E9E1-2001-43E6-81AF-FC4529322D3B}" type="presParOf" srcId="{D0DA69FD-8527-4179-9C2B-1686220186AA}" destId="{42C7885B-6286-40B3-816E-FE58879797F7}"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B53B239-9250-451D-AB45-1F154408B850}" type="doc">
      <dgm:prSet loTypeId="urn:microsoft.com/office/officeart/2005/8/layout/orgChart1" loCatId="hierarchy" qsTypeId="urn:microsoft.com/office/officeart/2005/8/quickstyle/simple3" qsCatId="simple" csTypeId="urn:microsoft.com/office/officeart/2005/8/colors/accent3_2" csCatId="accent3" phldr="1"/>
      <dgm:spPr/>
      <dgm:t>
        <a:bodyPr/>
        <a:lstStyle/>
        <a:p>
          <a:endParaRPr lang="en-US"/>
        </a:p>
      </dgm:t>
    </dgm:pt>
    <dgm:pt modelId="{8EA6E367-DA36-4BE8-8ECC-151D82664A3C}">
      <dgm:prSet phldrT="[Text]" custT="1"/>
      <dgm:spPr/>
      <dgm:t>
        <a:bodyPr/>
        <a:lstStyle/>
        <a:p>
          <a:r>
            <a:rPr lang="en-US" sz="1600" b="1" dirty="0" smtClean="0"/>
            <a:t>Diesel PM</a:t>
          </a:r>
          <a:endParaRPr lang="en-US" sz="1600" b="1" dirty="0"/>
        </a:p>
      </dgm:t>
    </dgm:pt>
    <dgm:pt modelId="{0693A10A-4C29-49DE-95AF-151938655EBE}" type="parTrans" cxnId="{E4CFEF0B-F9AC-462D-842F-D6AB4FB6471D}">
      <dgm:prSet/>
      <dgm:spPr/>
      <dgm:t>
        <a:bodyPr/>
        <a:lstStyle/>
        <a:p>
          <a:endParaRPr lang="en-US"/>
        </a:p>
      </dgm:t>
    </dgm:pt>
    <dgm:pt modelId="{D6261699-424C-4091-8A71-70580DEA4E31}" type="sibTrans" cxnId="{E4CFEF0B-F9AC-462D-842F-D6AB4FB6471D}">
      <dgm:prSet/>
      <dgm:spPr/>
      <dgm:t>
        <a:bodyPr/>
        <a:lstStyle/>
        <a:p>
          <a:endParaRPr lang="en-US"/>
        </a:p>
      </dgm:t>
    </dgm:pt>
    <dgm:pt modelId="{17BA2389-3BFC-445A-B152-0A43A9BE4B6B}">
      <dgm:prSet/>
      <dgm:spPr/>
      <dgm:t>
        <a:bodyPr/>
        <a:lstStyle/>
        <a:p>
          <a:r>
            <a:rPr lang="en-US" dirty="0" smtClean="0"/>
            <a:t>Diesel PM </a:t>
          </a:r>
          <a:endParaRPr lang="en-US" dirty="0"/>
        </a:p>
      </dgm:t>
    </dgm:pt>
    <dgm:pt modelId="{A4D6F391-7542-45D9-AA16-260C7857EB5E}" type="parTrans" cxnId="{574F77ED-4DA0-49B3-A975-4CFED0734DEF}">
      <dgm:prSet/>
      <dgm:spPr/>
      <dgm:t>
        <a:bodyPr/>
        <a:lstStyle/>
        <a:p>
          <a:endParaRPr lang="en-US"/>
        </a:p>
      </dgm:t>
    </dgm:pt>
    <dgm:pt modelId="{A92BD8FA-8C7A-4D22-AA55-40F6C792F247}" type="sibTrans" cxnId="{574F77ED-4DA0-49B3-A975-4CFED0734DEF}">
      <dgm:prSet/>
      <dgm:spPr/>
      <dgm:t>
        <a:bodyPr/>
        <a:lstStyle/>
        <a:p>
          <a:endParaRPr lang="en-US"/>
        </a:p>
      </dgm:t>
    </dgm:pt>
    <dgm:pt modelId="{59045757-A96A-449F-865C-D3DB30E794DA}" type="pres">
      <dgm:prSet presAssocID="{BB53B239-9250-451D-AB45-1F154408B850}" presName="hierChild1" presStyleCnt="0">
        <dgm:presLayoutVars>
          <dgm:orgChart val="1"/>
          <dgm:chPref val="1"/>
          <dgm:dir/>
          <dgm:animOne val="branch"/>
          <dgm:animLvl val="lvl"/>
          <dgm:resizeHandles/>
        </dgm:presLayoutVars>
      </dgm:prSet>
      <dgm:spPr/>
    </dgm:pt>
    <dgm:pt modelId="{D0DA69FD-8527-4179-9C2B-1686220186AA}" type="pres">
      <dgm:prSet presAssocID="{8EA6E367-DA36-4BE8-8ECC-151D82664A3C}" presName="hierRoot1" presStyleCnt="0">
        <dgm:presLayoutVars>
          <dgm:hierBranch val="init"/>
        </dgm:presLayoutVars>
      </dgm:prSet>
      <dgm:spPr/>
    </dgm:pt>
    <dgm:pt modelId="{07957F93-5F1A-4A2D-8FF6-A9193FFE2563}" type="pres">
      <dgm:prSet presAssocID="{8EA6E367-DA36-4BE8-8ECC-151D82664A3C}" presName="rootComposite1" presStyleCnt="0"/>
      <dgm:spPr/>
    </dgm:pt>
    <dgm:pt modelId="{3A713458-838F-46EE-9114-7DEF5011D58B}" type="pres">
      <dgm:prSet presAssocID="{8EA6E367-DA36-4BE8-8ECC-151D82664A3C}" presName="rootText1" presStyleLbl="node0" presStyleIdx="0" presStyleCnt="1" custLinFactNeighborX="1841" custLinFactNeighborY="-28321">
        <dgm:presLayoutVars>
          <dgm:chPref val="3"/>
        </dgm:presLayoutVars>
      </dgm:prSet>
      <dgm:spPr/>
    </dgm:pt>
    <dgm:pt modelId="{49FD385C-1D2F-44B6-A568-82D4ECB26E50}" type="pres">
      <dgm:prSet presAssocID="{8EA6E367-DA36-4BE8-8ECC-151D82664A3C}" presName="rootConnector1" presStyleLbl="node1" presStyleIdx="0" presStyleCnt="0"/>
      <dgm:spPr/>
    </dgm:pt>
    <dgm:pt modelId="{3C9700BD-4C78-4D91-8F17-E18E18E3D376}" type="pres">
      <dgm:prSet presAssocID="{8EA6E367-DA36-4BE8-8ECC-151D82664A3C}" presName="hierChild2" presStyleCnt="0"/>
      <dgm:spPr/>
    </dgm:pt>
    <dgm:pt modelId="{A17797E2-6164-4E74-9966-ACCC5331A80D}" type="pres">
      <dgm:prSet presAssocID="{A4D6F391-7542-45D9-AA16-260C7857EB5E}" presName="Name37" presStyleLbl="parChTrans1D2" presStyleIdx="0" presStyleCnt="1"/>
      <dgm:spPr/>
    </dgm:pt>
    <dgm:pt modelId="{B7277B89-45A9-4F23-BC42-EB8750C92892}" type="pres">
      <dgm:prSet presAssocID="{17BA2389-3BFC-445A-B152-0A43A9BE4B6B}" presName="hierRoot2" presStyleCnt="0">
        <dgm:presLayoutVars>
          <dgm:hierBranch val="init"/>
        </dgm:presLayoutVars>
      </dgm:prSet>
      <dgm:spPr/>
    </dgm:pt>
    <dgm:pt modelId="{97D4DED4-43A7-4C08-806D-DDFC9A8C4E84}" type="pres">
      <dgm:prSet presAssocID="{17BA2389-3BFC-445A-B152-0A43A9BE4B6B}" presName="rootComposite" presStyleCnt="0"/>
      <dgm:spPr/>
    </dgm:pt>
    <dgm:pt modelId="{87BA4DCD-98FE-4E74-9593-89AB24986DE1}" type="pres">
      <dgm:prSet presAssocID="{17BA2389-3BFC-445A-B152-0A43A9BE4B6B}" presName="rootText" presStyleLbl="node2" presStyleIdx="0" presStyleCnt="1">
        <dgm:presLayoutVars>
          <dgm:chPref val="3"/>
        </dgm:presLayoutVars>
      </dgm:prSet>
      <dgm:spPr/>
    </dgm:pt>
    <dgm:pt modelId="{0DC6E9F2-DC79-43AC-AE4E-859170CA042E}" type="pres">
      <dgm:prSet presAssocID="{17BA2389-3BFC-445A-B152-0A43A9BE4B6B}" presName="rootConnector" presStyleLbl="node2" presStyleIdx="0" presStyleCnt="1"/>
      <dgm:spPr/>
    </dgm:pt>
    <dgm:pt modelId="{C03C5C39-DCDB-49CC-B265-A266A46CBD25}" type="pres">
      <dgm:prSet presAssocID="{17BA2389-3BFC-445A-B152-0A43A9BE4B6B}" presName="hierChild4" presStyleCnt="0"/>
      <dgm:spPr/>
    </dgm:pt>
    <dgm:pt modelId="{7A99F988-A844-4BD4-A98F-D4E0ABD77FCC}" type="pres">
      <dgm:prSet presAssocID="{17BA2389-3BFC-445A-B152-0A43A9BE4B6B}" presName="hierChild5" presStyleCnt="0"/>
      <dgm:spPr/>
    </dgm:pt>
    <dgm:pt modelId="{42C7885B-6286-40B3-816E-FE58879797F7}" type="pres">
      <dgm:prSet presAssocID="{8EA6E367-DA36-4BE8-8ECC-151D82664A3C}" presName="hierChild3" presStyleCnt="0"/>
      <dgm:spPr/>
    </dgm:pt>
  </dgm:ptLst>
  <dgm:cxnLst>
    <dgm:cxn modelId="{18985590-D9D6-43DC-BB36-1D2108981013}" type="presOf" srcId="{A4D6F391-7542-45D9-AA16-260C7857EB5E}" destId="{A17797E2-6164-4E74-9966-ACCC5331A80D}" srcOrd="0" destOrd="0" presId="urn:microsoft.com/office/officeart/2005/8/layout/orgChart1"/>
    <dgm:cxn modelId="{5ED77B41-649E-4534-8704-9A9C37D54D6E}" type="presOf" srcId="{8EA6E367-DA36-4BE8-8ECC-151D82664A3C}" destId="{49FD385C-1D2F-44B6-A568-82D4ECB26E50}" srcOrd="1" destOrd="0" presId="urn:microsoft.com/office/officeart/2005/8/layout/orgChart1"/>
    <dgm:cxn modelId="{574F77ED-4DA0-49B3-A975-4CFED0734DEF}" srcId="{8EA6E367-DA36-4BE8-8ECC-151D82664A3C}" destId="{17BA2389-3BFC-445A-B152-0A43A9BE4B6B}" srcOrd="0" destOrd="0" parTransId="{A4D6F391-7542-45D9-AA16-260C7857EB5E}" sibTransId="{A92BD8FA-8C7A-4D22-AA55-40F6C792F247}"/>
    <dgm:cxn modelId="{556B38DF-0307-4289-826B-6E4B5F87B3BD}" type="presOf" srcId="{BB53B239-9250-451D-AB45-1F154408B850}" destId="{59045757-A96A-449F-865C-D3DB30E794DA}" srcOrd="0" destOrd="0" presId="urn:microsoft.com/office/officeart/2005/8/layout/orgChart1"/>
    <dgm:cxn modelId="{6CC9CD76-6568-406B-AE14-9C02618F5080}" type="presOf" srcId="{17BA2389-3BFC-445A-B152-0A43A9BE4B6B}" destId="{87BA4DCD-98FE-4E74-9593-89AB24986DE1}" srcOrd="0" destOrd="0" presId="urn:microsoft.com/office/officeart/2005/8/layout/orgChart1"/>
    <dgm:cxn modelId="{4FF518B5-CAFB-4ED9-BE5D-BBED8D01DB5F}" type="presOf" srcId="{8EA6E367-DA36-4BE8-8ECC-151D82664A3C}" destId="{3A713458-838F-46EE-9114-7DEF5011D58B}" srcOrd="0" destOrd="0" presId="urn:microsoft.com/office/officeart/2005/8/layout/orgChart1"/>
    <dgm:cxn modelId="{E4CFEF0B-F9AC-462D-842F-D6AB4FB6471D}" srcId="{BB53B239-9250-451D-AB45-1F154408B850}" destId="{8EA6E367-DA36-4BE8-8ECC-151D82664A3C}" srcOrd="0" destOrd="0" parTransId="{0693A10A-4C29-49DE-95AF-151938655EBE}" sibTransId="{D6261699-424C-4091-8A71-70580DEA4E31}"/>
    <dgm:cxn modelId="{D07CC230-AFEF-4580-8DE6-5E1E66C082D2}" type="presOf" srcId="{17BA2389-3BFC-445A-B152-0A43A9BE4B6B}" destId="{0DC6E9F2-DC79-43AC-AE4E-859170CA042E}" srcOrd="1" destOrd="0" presId="urn:microsoft.com/office/officeart/2005/8/layout/orgChart1"/>
    <dgm:cxn modelId="{2445E6DE-03A3-4166-B9C1-5D56311DC825}" type="presParOf" srcId="{59045757-A96A-449F-865C-D3DB30E794DA}" destId="{D0DA69FD-8527-4179-9C2B-1686220186AA}" srcOrd="0" destOrd="0" presId="urn:microsoft.com/office/officeart/2005/8/layout/orgChart1"/>
    <dgm:cxn modelId="{5B5BDEE0-591A-4F78-9CA0-D63FC7E0528D}" type="presParOf" srcId="{D0DA69FD-8527-4179-9C2B-1686220186AA}" destId="{07957F93-5F1A-4A2D-8FF6-A9193FFE2563}" srcOrd="0" destOrd="0" presId="urn:microsoft.com/office/officeart/2005/8/layout/orgChart1"/>
    <dgm:cxn modelId="{B310226D-E10C-47A6-8A0A-D41BDD114324}" type="presParOf" srcId="{07957F93-5F1A-4A2D-8FF6-A9193FFE2563}" destId="{3A713458-838F-46EE-9114-7DEF5011D58B}" srcOrd="0" destOrd="0" presId="urn:microsoft.com/office/officeart/2005/8/layout/orgChart1"/>
    <dgm:cxn modelId="{02FA99B2-A2BB-48A3-B11E-7788FA4D7CD6}" type="presParOf" srcId="{07957F93-5F1A-4A2D-8FF6-A9193FFE2563}" destId="{49FD385C-1D2F-44B6-A568-82D4ECB26E50}" srcOrd="1" destOrd="0" presId="urn:microsoft.com/office/officeart/2005/8/layout/orgChart1"/>
    <dgm:cxn modelId="{87AFD0CC-BC9B-4440-8B13-5D7AC1346502}" type="presParOf" srcId="{D0DA69FD-8527-4179-9C2B-1686220186AA}" destId="{3C9700BD-4C78-4D91-8F17-E18E18E3D376}" srcOrd="1" destOrd="0" presId="urn:microsoft.com/office/officeart/2005/8/layout/orgChart1"/>
    <dgm:cxn modelId="{CEB92CBC-2A74-4FAD-BAEF-CD634E317A85}" type="presParOf" srcId="{3C9700BD-4C78-4D91-8F17-E18E18E3D376}" destId="{A17797E2-6164-4E74-9966-ACCC5331A80D}" srcOrd="0" destOrd="0" presId="urn:microsoft.com/office/officeart/2005/8/layout/orgChart1"/>
    <dgm:cxn modelId="{3834E59C-FB4B-410B-8503-1932961C1F93}" type="presParOf" srcId="{3C9700BD-4C78-4D91-8F17-E18E18E3D376}" destId="{B7277B89-45A9-4F23-BC42-EB8750C92892}" srcOrd="1" destOrd="0" presId="urn:microsoft.com/office/officeart/2005/8/layout/orgChart1"/>
    <dgm:cxn modelId="{242D5903-4256-4BC7-B5C1-7D8521738154}" type="presParOf" srcId="{B7277B89-45A9-4F23-BC42-EB8750C92892}" destId="{97D4DED4-43A7-4C08-806D-DDFC9A8C4E84}" srcOrd="0" destOrd="0" presId="urn:microsoft.com/office/officeart/2005/8/layout/orgChart1"/>
    <dgm:cxn modelId="{E913C6AA-838D-4312-8BEB-1A545FA52B75}" type="presParOf" srcId="{97D4DED4-43A7-4C08-806D-DDFC9A8C4E84}" destId="{87BA4DCD-98FE-4E74-9593-89AB24986DE1}" srcOrd="0" destOrd="0" presId="urn:microsoft.com/office/officeart/2005/8/layout/orgChart1"/>
    <dgm:cxn modelId="{F584849D-D740-4660-B543-C25D4F5E3FC1}" type="presParOf" srcId="{97D4DED4-43A7-4C08-806D-DDFC9A8C4E84}" destId="{0DC6E9F2-DC79-43AC-AE4E-859170CA042E}" srcOrd="1" destOrd="0" presId="urn:microsoft.com/office/officeart/2005/8/layout/orgChart1"/>
    <dgm:cxn modelId="{882E3CA2-8D81-4951-8A7A-C66433789BE1}" type="presParOf" srcId="{B7277B89-45A9-4F23-BC42-EB8750C92892}" destId="{C03C5C39-DCDB-49CC-B265-A266A46CBD25}" srcOrd="1" destOrd="0" presId="urn:microsoft.com/office/officeart/2005/8/layout/orgChart1"/>
    <dgm:cxn modelId="{49C24E63-55C4-4AFA-808B-BDFCF2E37915}" type="presParOf" srcId="{B7277B89-45A9-4F23-BC42-EB8750C92892}" destId="{7A99F988-A844-4BD4-A98F-D4E0ABD77FCC}" srcOrd="2" destOrd="0" presId="urn:microsoft.com/office/officeart/2005/8/layout/orgChart1"/>
    <dgm:cxn modelId="{FA653E3B-E02D-48A8-991F-1AA0AD5ECA18}" type="presParOf" srcId="{D0DA69FD-8527-4179-9C2B-1686220186AA}" destId="{42C7885B-6286-40B3-816E-FE58879797F7}" srcOrd="2" destOrd="0" presId="urn:microsoft.com/office/officeart/2005/8/layout/orgChart1"/>
  </dgm:cxnLst>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solidFill>
                <a:schemeClr val="bg2">
                  <a:lumMod val="50000"/>
                </a:schemeClr>
              </a:solidFill>
            </a:rPr>
            <a:t>Tools</a:t>
          </a:r>
          <a:endParaRPr lang="en-US" b="1" dirty="0">
            <a:solidFill>
              <a:schemeClr val="bg2">
                <a:lumMod val="50000"/>
              </a:schemeClr>
            </a:solidFill>
          </a:endParaRPr>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78DBCC5-8B55-4F18-9C43-11208F2096D9}" srcId="{79E886E7-6911-49CE-98B6-824A83B8E9C7}" destId="{460B4F4F-08EF-4D3A-B7C5-E6B9A63E3CB2}" srcOrd="1" destOrd="0" parTransId="{1D073647-5FC4-4BD8-A892-F350BBF26A5A}" sibTransId="{FB536AA3-A057-49E3-8A27-C299AEBB89B7}"/>
    <dgm:cxn modelId="{5C3B845A-6A2C-4469-B596-013AB2957B29}" srcId="{79E886E7-6911-49CE-98B6-824A83B8E9C7}" destId="{078048E9-591A-4879-80DD-330A4B872E26}" srcOrd="5" destOrd="0" parTransId="{4834D589-E7D3-4352-BE1C-20FBEC548230}" sibTransId="{FE99DFEA-ABB4-4056-AD3E-9FF307C9C72C}"/>
    <dgm:cxn modelId="{236ACC09-B6FD-43A4-8123-3F5E48BB3426}" srcId="{79E886E7-6911-49CE-98B6-824A83B8E9C7}" destId="{3D838D22-8369-42F3-BCEA-C329C401EF12}" srcOrd="3" destOrd="0" parTransId="{481DBE79-C34B-4702-98B5-9DE0FC3D78E1}" sibTransId="{F4EC5D5B-28F8-4180-A707-F9D09BB1FCFD}"/>
    <dgm:cxn modelId="{321BC74E-CFF6-4D64-AEF3-BF7FA2CD91C2}" type="presOf" srcId="{5DACAB8C-81C2-4431-BE2B-E460F1A582C7}" destId="{670A7E64-44CE-44D2-B80E-792D7A92B56C}" srcOrd="0" destOrd="0" presId="urn:microsoft.com/office/officeart/2005/8/layout/hChevron3"/>
    <dgm:cxn modelId="{D0F00051-7C3F-4EF4-ADDE-BBCEC3B746D5}" type="presOf" srcId="{3D838D22-8369-42F3-BCEA-C329C401EF12}" destId="{625711E5-9D82-40D5-9850-83A27F0C4237}"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695332EB-EFA0-43E7-A7FB-0193723DDE23}" type="presOf" srcId="{460B4F4F-08EF-4D3A-B7C5-E6B9A63E3CB2}" destId="{7C3C06E6-F591-4435-AFA0-8D4B2F40A266}"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E8528E84-C48E-48C8-BF7D-A0A64E6F294B}" type="presOf" srcId="{98AF72E0-26AA-4AB4-97EF-8D8F48728B60}" destId="{B818583F-31B2-4216-82A4-C750380D33BE}" srcOrd="0" destOrd="0" presId="urn:microsoft.com/office/officeart/2005/8/layout/hChevron3"/>
    <dgm:cxn modelId="{200A46EC-2B10-40A1-8AA6-F4595B83AEA2}" type="presOf" srcId="{078048E9-591A-4879-80DD-330A4B872E26}" destId="{13604BAF-562A-4DBA-9FA9-2CE913CE6D97}" srcOrd="0" destOrd="0" presId="urn:microsoft.com/office/officeart/2005/8/layout/hChevron3"/>
    <dgm:cxn modelId="{B8D755EB-4524-4E17-91D9-2BEED90C0A9B}" type="presOf" srcId="{C5ED150C-D585-477B-868D-28A93127DA89}" destId="{992BF8E7-1A2A-4A03-ABDB-8766F59844E9}"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CE05B6BE-BAE7-4BF8-854B-5B0397C4B875}" type="presOf" srcId="{E3611F27-A4C9-4CDA-B586-2B2C281CF80D}" destId="{78081242-3B0D-4CA3-8A11-347484697815}" srcOrd="0" destOrd="0" presId="urn:microsoft.com/office/officeart/2005/8/layout/hChevron3"/>
    <dgm:cxn modelId="{1574AF3C-2B42-41CF-AF75-D0B99B5949DE}" type="presOf" srcId="{79E886E7-6911-49CE-98B6-824A83B8E9C7}" destId="{BF220C0C-F2EC-4AC8-AE24-12E60757FD5E}" srcOrd="0" destOrd="0" presId="urn:microsoft.com/office/officeart/2005/8/layout/hChevron3"/>
    <dgm:cxn modelId="{696A0C09-9707-45FC-8EBA-7EB43E3F16F6}" type="presOf" srcId="{34F7431B-7584-4E94-A81A-3360E9DE2B4C}" destId="{5FB3AAB8-0AAF-4ECC-938A-5DDB34D83921}"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BA0025A1-8659-485F-9191-88EEF0DB0405}" type="presParOf" srcId="{BF220C0C-F2EC-4AC8-AE24-12E60757FD5E}" destId="{5FB3AAB8-0AAF-4ECC-938A-5DDB34D83921}" srcOrd="0" destOrd="0" presId="urn:microsoft.com/office/officeart/2005/8/layout/hChevron3"/>
    <dgm:cxn modelId="{FFC5CE61-FB34-49CD-9CD2-D2979F08517A}" type="presParOf" srcId="{BF220C0C-F2EC-4AC8-AE24-12E60757FD5E}" destId="{10361351-E0B3-4A92-9DD3-1DCE9E4538BE}" srcOrd="1" destOrd="0" presId="urn:microsoft.com/office/officeart/2005/8/layout/hChevron3"/>
    <dgm:cxn modelId="{731F5E41-3D0C-4742-94B5-48AE0FBF2F52}" type="presParOf" srcId="{BF220C0C-F2EC-4AC8-AE24-12E60757FD5E}" destId="{7C3C06E6-F591-4435-AFA0-8D4B2F40A266}" srcOrd="2" destOrd="0" presId="urn:microsoft.com/office/officeart/2005/8/layout/hChevron3"/>
    <dgm:cxn modelId="{B23505A2-1A59-4103-9FC5-7102BACBB3AA}" type="presParOf" srcId="{BF220C0C-F2EC-4AC8-AE24-12E60757FD5E}" destId="{E3A41F29-41B8-4F45-8D5A-61CD3E5EDDA8}" srcOrd="3" destOrd="0" presId="urn:microsoft.com/office/officeart/2005/8/layout/hChevron3"/>
    <dgm:cxn modelId="{C1E17DBF-67AF-45E8-A1CD-8039906BFE1C}" type="presParOf" srcId="{BF220C0C-F2EC-4AC8-AE24-12E60757FD5E}" destId="{992BF8E7-1A2A-4A03-ABDB-8766F59844E9}" srcOrd="4" destOrd="0" presId="urn:microsoft.com/office/officeart/2005/8/layout/hChevron3"/>
    <dgm:cxn modelId="{862F35D5-8C59-4F3E-96B0-41BA78DE2ACA}" type="presParOf" srcId="{BF220C0C-F2EC-4AC8-AE24-12E60757FD5E}" destId="{6AFBC2C4-3DF3-4957-97EC-49AE43E6DDCB}" srcOrd="5" destOrd="0" presId="urn:microsoft.com/office/officeart/2005/8/layout/hChevron3"/>
    <dgm:cxn modelId="{2F5AB55D-F75F-44A4-915A-A534B19E5054}" type="presParOf" srcId="{BF220C0C-F2EC-4AC8-AE24-12E60757FD5E}" destId="{625711E5-9D82-40D5-9850-83A27F0C4237}" srcOrd="6" destOrd="0" presId="urn:microsoft.com/office/officeart/2005/8/layout/hChevron3"/>
    <dgm:cxn modelId="{885751C4-678A-461A-8140-5C0244ACD79F}" type="presParOf" srcId="{BF220C0C-F2EC-4AC8-AE24-12E60757FD5E}" destId="{0D8F34C2-FE70-478E-8D7F-2E5E04FBD10B}" srcOrd="7" destOrd="0" presId="urn:microsoft.com/office/officeart/2005/8/layout/hChevron3"/>
    <dgm:cxn modelId="{D5676495-B777-4E40-B5DD-54912F0912CD}" type="presParOf" srcId="{BF220C0C-F2EC-4AC8-AE24-12E60757FD5E}" destId="{670A7E64-44CE-44D2-B80E-792D7A92B56C}" srcOrd="8" destOrd="0" presId="urn:microsoft.com/office/officeart/2005/8/layout/hChevron3"/>
    <dgm:cxn modelId="{4C9247BF-1E73-4B72-AC61-7FAC99A9B768}" type="presParOf" srcId="{BF220C0C-F2EC-4AC8-AE24-12E60757FD5E}" destId="{B03D0A52-FBCF-4BE3-8FEA-F6D2DC4B1203}" srcOrd="9" destOrd="0" presId="urn:microsoft.com/office/officeart/2005/8/layout/hChevron3"/>
    <dgm:cxn modelId="{2D6A22D5-37AE-43E9-B638-DBA2071E4427}" type="presParOf" srcId="{BF220C0C-F2EC-4AC8-AE24-12E60757FD5E}" destId="{13604BAF-562A-4DBA-9FA9-2CE913CE6D97}" srcOrd="10" destOrd="0" presId="urn:microsoft.com/office/officeart/2005/8/layout/hChevron3"/>
    <dgm:cxn modelId="{399E4C85-DC88-4D8C-85BF-BD2314384836}" type="presParOf" srcId="{BF220C0C-F2EC-4AC8-AE24-12E60757FD5E}" destId="{C7A4E7F6-FDF4-492F-9CEE-364EC19D5E33}" srcOrd="11" destOrd="0" presId="urn:microsoft.com/office/officeart/2005/8/layout/hChevron3"/>
    <dgm:cxn modelId="{DDF658CF-0729-41BF-A3A0-B03833B788BC}" type="presParOf" srcId="{BF220C0C-F2EC-4AC8-AE24-12E60757FD5E}" destId="{78081242-3B0D-4CA3-8A11-347484697815}" srcOrd="12" destOrd="0" presId="urn:microsoft.com/office/officeart/2005/8/layout/hChevron3"/>
    <dgm:cxn modelId="{F6F55CD4-3722-4589-88E8-0B7FB5EBA51C}" type="presParOf" srcId="{BF220C0C-F2EC-4AC8-AE24-12E60757FD5E}" destId="{7C44B7C5-5B71-4D8E-8507-E7F5B723BF12}" srcOrd="13" destOrd="0" presId="urn:microsoft.com/office/officeart/2005/8/layout/hChevron3"/>
    <dgm:cxn modelId="{20723737-41F1-44F1-BB88-58F283371117}"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solidFill>
                <a:schemeClr val="bg2">
                  <a:lumMod val="50000"/>
                </a:schemeClr>
              </a:solidFill>
            </a:rPr>
            <a:t>Motivation</a:t>
          </a:r>
          <a:endParaRPr lang="en-US" b="1" dirty="0">
            <a:solidFill>
              <a:schemeClr val="bg2">
                <a:lumMod val="50000"/>
              </a:schemeClr>
            </a:solidFill>
          </a:endParaRPr>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CBF80B2-1509-420D-8E03-1D52E934B6CE}" type="presOf" srcId="{C5ED150C-D585-477B-868D-28A93127DA89}" destId="{992BF8E7-1A2A-4A03-ABDB-8766F59844E9}"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2EC43FBF-A1BF-4DD9-93A0-51B744933B11}" srcId="{79E886E7-6911-49CE-98B6-824A83B8E9C7}" destId="{C5ED150C-D585-477B-868D-28A93127DA89}" srcOrd="2" destOrd="0" parTransId="{19DBA9B5-38C8-444E-A6B8-E7232BF22AF6}" sibTransId="{596FA695-C514-4791-9EE9-DF0C2E14FE5F}"/>
    <dgm:cxn modelId="{147DC1B9-8134-422E-B50B-6AEB4CE2B935}" type="presOf" srcId="{3D838D22-8369-42F3-BCEA-C329C401EF12}" destId="{625711E5-9D82-40D5-9850-83A27F0C4237}" srcOrd="0" destOrd="0" presId="urn:microsoft.com/office/officeart/2005/8/layout/hChevron3"/>
    <dgm:cxn modelId="{48ADAB6D-24F6-4676-A971-8F348B0602C8}" type="presOf" srcId="{98AF72E0-26AA-4AB4-97EF-8D8F48728B60}" destId="{B818583F-31B2-4216-82A4-C750380D33BE}"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3CB8A9E4-6F8E-4CCB-8A3B-41071B724553}" type="presOf" srcId="{34F7431B-7584-4E94-A81A-3360E9DE2B4C}" destId="{5FB3AAB8-0AAF-4ECC-938A-5DDB34D83921}"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32236ECF-7CF3-483A-A7E8-7D781B04BC89}" srcId="{79E886E7-6911-49CE-98B6-824A83B8E9C7}" destId="{E3611F27-A4C9-4CDA-B586-2B2C281CF80D}" srcOrd="6" destOrd="0" parTransId="{2E72A50D-F357-413A-A5B2-910ECFD4FA95}" sibTransId="{B1624755-15F2-49B9-9AE9-9DE58E7F5C42}"/>
    <dgm:cxn modelId="{428FA942-0DA6-4063-9763-E427B022B6B2}" type="presOf" srcId="{460B4F4F-08EF-4D3A-B7C5-E6B9A63E3CB2}" destId="{7C3C06E6-F591-4435-AFA0-8D4B2F40A266}" srcOrd="0" destOrd="0" presId="urn:microsoft.com/office/officeart/2005/8/layout/hChevron3"/>
    <dgm:cxn modelId="{AE75DCE9-45B0-46C9-9A75-70493F616D06}" type="presOf" srcId="{5DACAB8C-81C2-4431-BE2B-E460F1A582C7}" destId="{670A7E64-44CE-44D2-B80E-792D7A92B56C}" srcOrd="0" destOrd="0" presId="urn:microsoft.com/office/officeart/2005/8/layout/hChevron3"/>
    <dgm:cxn modelId="{5F2A8AFE-1823-414E-B959-26E00BBACD48}" type="presOf" srcId="{078048E9-591A-4879-80DD-330A4B872E26}" destId="{13604BAF-562A-4DBA-9FA9-2CE913CE6D97}" srcOrd="0" destOrd="0" presId="urn:microsoft.com/office/officeart/2005/8/layout/hChevron3"/>
    <dgm:cxn modelId="{F1FC2933-D55D-4FD4-90FE-18B671FD947A}" type="presOf" srcId="{79E886E7-6911-49CE-98B6-824A83B8E9C7}" destId="{BF220C0C-F2EC-4AC8-AE24-12E60757FD5E}" srcOrd="0" destOrd="0" presId="urn:microsoft.com/office/officeart/2005/8/layout/hChevron3"/>
    <dgm:cxn modelId="{0B88E34F-4F78-4E8A-A681-759DBA9C0752}" type="presOf" srcId="{E3611F27-A4C9-4CDA-B586-2B2C281CF80D}" destId="{78081242-3B0D-4CA3-8A11-347484697815}"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23A189B4-9B12-4FB4-AC0C-0B66310AF418}" type="presParOf" srcId="{BF220C0C-F2EC-4AC8-AE24-12E60757FD5E}" destId="{5FB3AAB8-0AAF-4ECC-938A-5DDB34D83921}" srcOrd="0" destOrd="0" presId="urn:microsoft.com/office/officeart/2005/8/layout/hChevron3"/>
    <dgm:cxn modelId="{924F8989-2FDF-4EA8-B4E9-1E42E97236FA}" type="presParOf" srcId="{BF220C0C-F2EC-4AC8-AE24-12E60757FD5E}" destId="{10361351-E0B3-4A92-9DD3-1DCE9E4538BE}" srcOrd="1" destOrd="0" presId="urn:microsoft.com/office/officeart/2005/8/layout/hChevron3"/>
    <dgm:cxn modelId="{2D667790-1C23-42C9-B27A-1329BB7D7723}" type="presParOf" srcId="{BF220C0C-F2EC-4AC8-AE24-12E60757FD5E}" destId="{7C3C06E6-F591-4435-AFA0-8D4B2F40A266}" srcOrd="2" destOrd="0" presId="urn:microsoft.com/office/officeart/2005/8/layout/hChevron3"/>
    <dgm:cxn modelId="{6E33A04C-3709-452F-A143-B60DDCF85BE7}" type="presParOf" srcId="{BF220C0C-F2EC-4AC8-AE24-12E60757FD5E}" destId="{E3A41F29-41B8-4F45-8D5A-61CD3E5EDDA8}" srcOrd="3" destOrd="0" presId="urn:microsoft.com/office/officeart/2005/8/layout/hChevron3"/>
    <dgm:cxn modelId="{A81EC185-798E-40C5-BA4D-2EFA14251D69}" type="presParOf" srcId="{BF220C0C-F2EC-4AC8-AE24-12E60757FD5E}" destId="{992BF8E7-1A2A-4A03-ABDB-8766F59844E9}" srcOrd="4" destOrd="0" presId="urn:microsoft.com/office/officeart/2005/8/layout/hChevron3"/>
    <dgm:cxn modelId="{B8D7A5B3-0A49-4CF3-92B5-44C5920B6130}" type="presParOf" srcId="{BF220C0C-F2EC-4AC8-AE24-12E60757FD5E}" destId="{6AFBC2C4-3DF3-4957-97EC-49AE43E6DDCB}" srcOrd="5" destOrd="0" presId="urn:microsoft.com/office/officeart/2005/8/layout/hChevron3"/>
    <dgm:cxn modelId="{7ABE8CFB-9908-4FE2-9048-3BE4C6739147}" type="presParOf" srcId="{BF220C0C-F2EC-4AC8-AE24-12E60757FD5E}" destId="{625711E5-9D82-40D5-9850-83A27F0C4237}" srcOrd="6" destOrd="0" presId="urn:microsoft.com/office/officeart/2005/8/layout/hChevron3"/>
    <dgm:cxn modelId="{C68FD1F1-9ED0-4721-BD23-F892C02172FA}" type="presParOf" srcId="{BF220C0C-F2EC-4AC8-AE24-12E60757FD5E}" destId="{0D8F34C2-FE70-478E-8D7F-2E5E04FBD10B}" srcOrd="7" destOrd="0" presId="urn:microsoft.com/office/officeart/2005/8/layout/hChevron3"/>
    <dgm:cxn modelId="{3887BAA9-EEA8-4992-8ABE-042D5D22ABA0}" type="presParOf" srcId="{BF220C0C-F2EC-4AC8-AE24-12E60757FD5E}" destId="{670A7E64-44CE-44D2-B80E-792D7A92B56C}" srcOrd="8" destOrd="0" presId="urn:microsoft.com/office/officeart/2005/8/layout/hChevron3"/>
    <dgm:cxn modelId="{F5714020-5D54-4DDB-AC43-915719D19193}" type="presParOf" srcId="{BF220C0C-F2EC-4AC8-AE24-12E60757FD5E}" destId="{B03D0A52-FBCF-4BE3-8FEA-F6D2DC4B1203}" srcOrd="9" destOrd="0" presId="urn:microsoft.com/office/officeart/2005/8/layout/hChevron3"/>
    <dgm:cxn modelId="{C3EF743D-F49F-4738-917B-8A746A053CB9}" type="presParOf" srcId="{BF220C0C-F2EC-4AC8-AE24-12E60757FD5E}" destId="{13604BAF-562A-4DBA-9FA9-2CE913CE6D97}" srcOrd="10" destOrd="0" presId="urn:microsoft.com/office/officeart/2005/8/layout/hChevron3"/>
    <dgm:cxn modelId="{759AD8B6-91CE-40B2-A8FD-CFBBA52B1FA0}" type="presParOf" srcId="{BF220C0C-F2EC-4AC8-AE24-12E60757FD5E}" destId="{C7A4E7F6-FDF4-492F-9CEE-364EC19D5E33}" srcOrd="11" destOrd="0" presId="urn:microsoft.com/office/officeart/2005/8/layout/hChevron3"/>
    <dgm:cxn modelId="{956F0C23-75C3-4679-88A8-30AFD74228A3}" type="presParOf" srcId="{BF220C0C-F2EC-4AC8-AE24-12E60757FD5E}" destId="{78081242-3B0D-4CA3-8A11-347484697815}" srcOrd="12" destOrd="0" presId="urn:microsoft.com/office/officeart/2005/8/layout/hChevron3"/>
    <dgm:cxn modelId="{8A332B2D-DB2D-41FE-A596-C2FF6F3BC28F}" type="presParOf" srcId="{BF220C0C-F2EC-4AC8-AE24-12E60757FD5E}" destId="{7C44B7C5-5B71-4D8E-8507-E7F5B723BF12}" srcOrd="13" destOrd="0" presId="urn:microsoft.com/office/officeart/2005/8/layout/hChevron3"/>
    <dgm:cxn modelId="{0A18E3AD-353C-40CC-9675-9FE9DF8AB5D0}"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solidFill>
                <a:schemeClr val="bg2">
                  <a:lumMod val="50000"/>
                </a:schemeClr>
              </a:solidFill>
            </a:rPr>
            <a:t>Tools</a:t>
          </a:r>
          <a:endParaRPr lang="en-US" b="1" dirty="0">
            <a:solidFill>
              <a:schemeClr val="bg2">
                <a:lumMod val="50000"/>
              </a:schemeClr>
            </a:solidFill>
          </a:endParaRPr>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2D86D7FE-3149-46BC-9891-0CA10C62B18C}" type="presOf" srcId="{79E886E7-6911-49CE-98B6-824A83B8E9C7}" destId="{BF220C0C-F2EC-4AC8-AE24-12E60757FD5E}" srcOrd="0" destOrd="0" presId="urn:microsoft.com/office/officeart/2005/8/layout/hChevron3"/>
    <dgm:cxn modelId="{B2368D48-662A-4E5E-8680-30EB16F430A9}" type="presOf" srcId="{34F7431B-7584-4E94-A81A-3360E9DE2B4C}" destId="{5FB3AAB8-0AAF-4ECC-938A-5DDB34D83921}"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6FF2B114-51B0-4200-A237-9C3B95390071}" type="presOf" srcId="{5DACAB8C-81C2-4431-BE2B-E460F1A582C7}" destId="{670A7E64-44CE-44D2-B80E-792D7A92B56C}" srcOrd="0" destOrd="0" presId="urn:microsoft.com/office/officeart/2005/8/layout/hChevron3"/>
    <dgm:cxn modelId="{9D55CDD8-4514-4687-B665-712780FCDE55}" type="presOf" srcId="{078048E9-591A-4879-80DD-330A4B872E26}" destId="{13604BAF-562A-4DBA-9FA9-2CE913CE6D97}" srcOrd="0" destOrd="0" presId="urn:microsoft.com/office/officeart/2005/8/layout/hChevron3"/>
    <dgm:cxn modelId="{2EC43FBF-A1BF-4DD9-93A0-51B744933B11}" srcId="{79E886E7-6911-49CE-98B6-824A83B8E9C7}" destId="{C5ED150C-D585-477B-868D-28A93127DA89}" srcOrd="2" destOrd="0" parTransId="{19DBA9B5-38C8-444E-A6B8-E7232BF22AF6}" sibTransId="{596FA695-C514-4791-9EE9-DF0C2E14FE5F}"/>
    <dgm:cxn modelId="{5AC42643-78F8-4813-A3F8-790E54F729B3}" type="presOf" srcId="{E3611F27-A4C9-4CDA-B586-2B2C281CF80D}" destId="{78081242-3B0D-4CA3-8A11-347484697815}"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B365787C-AA18-4309-BD0C-C28619373FFE}" type="presOf" srcId="{C5ED150C-D585-477B-868D-28A93127DA89}" destId="{992BF8E7-1A2A-4A03-ABDB-8766F59844E9}"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45F74269-27E9-4CF1-8B47-38246454A365}" type="presOf" srcId="{3D838D22-8369-42F3-BCEA-C329C401EF12}" destId="{625711E5-9D82-40D5-9850-83A27F0C4237}"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3A0E6E3D-3E95-4EA8-98DE-D9BED1A6DE1E}" type="presOf" srcId="{460B4F4F-08EF-4D3A-B7C5-E6B9A63E3CB2}" destId="{7C3C06E6-F591-4435-AFA0-8D4B2F40A266}" srcOrd="0" destOrd="0" presId="urn:microsoft.com/office/officeart/2005/8/layout/hChevron3"/>
    <dgm:cxn modelId="{3096FF21-C92A-42C8-BED9-AF38ADB6ED7F}" type="presOf" srcId="{98AF72E0-26AA-4AB4-97EF-8D8F48728B60}" destId="{B818583F-31B2-4216-82A4-C750380D33BE}" srcOrd="0" destOrd="0" presId="urn:microsoft.com/office/officeart/2005/8/layout/hChevron3"/>
    <dgm:cxn modelId="{D78DBCC5-8B55-4F18-9C43-11208F2096D9}" srcId="{79E886E7-6911-49CE-98B6-824A83B8E9C7}" destId="{460B4F4F-08EF-4D3A-B7C5-E6B9A63E3CB2}" srcOrd="1" destOrd="0" parTransId="{1D073647-5FC4-4BD8-A892-F350BBF26A5A}" sibTransId="{FB536AA3-A057-49E3-8A27-C299AEBB89B7}"/>
    <dgm:cxn modelId="{7B92BE5A-AFEB-41B2-8361-127F7E4C9CB6}" srcId="{79E886E7-6911-49CE-98B6-824A83B8E9C7}" destId="{98AF72E0-26AA-4AB4-97EF-8D8F48728B60}" srcOrd="7" destOrd="0" parTransId="{E820D066-7CC1-4A6E-81D5-FB037EDA1B13}" sibTransId="{45E904AC-2F4C-4E76-842E-C9FB75F08911}"/>
    <dgm:cxn modelId="{AAF22C1A-8241-4706-91CF-FFF9451376AF}" type="presParOf" srcId="{BF220C0C-F2EC-4AC8-AE24-12E60757FD5E}" destId="{5FB3AAB8-0AAF-4ECC-938A-5DDB34D83921}" srcOrd="0" destOrd="0" presId="urn:microsoft.com/office/officeart/2005/8/layout/hChevron3"/>
    <dgm:cxn modelId="{0A1F40E0-B58E-4176-BE2A-C32AA6A2F221}" type="presParOf" srcId="{BF220C0C-F2EC-4AC8-AE24-12E60757FD5E}" destId="{10361351-E0B3-4A92-9DD3-1DCE9E4538BE}" srcOrd="1" destOrd="0" presId="urn:microsoft.com/office/officeart/2005/8/layout/hChevron3"/>
    <dgm:cxn modelId="{72DAA440-7D29-467D-97CF-1CABF3F59D3E}" type="presParOf" srcId="{BF220C0C-F2EC-4AC8-AE24-12E60757FD5E}" destId="{7C3C06E6-F591-4435-AFA0-8D4B2F40A266}" srcOrd="2" destOrd="0" presId="urn:microsoft.com/office/officeart/2005/8/layout/hChevron3"/>
    <dgm:cxn modelId="{CD1DBCE1-28DD-4F87-A9CB-68B1FD72B8FE}" type="presParOf" srcId="{BF220C0C-F2EC-4AC8-AE24-12E60757FD5E}" destId="{E3A41F29-41B8-4F45-8D5A-61CD3E5EDDA8}" srcOrd="3" destOrd="0" presId="urn:microsoft.com/office/officeart/2005/8/layout/hChevron3"/>
    <dgm:cxn modelId="{66F701AC-6E7B-441F-856C-022A3014ED0E}" type="presParOf" srcId="{BF220C0C-F2EC-4AC8-AE24-12E60757FD5E}" destId="{992BF8E7-1A2A-4A03-ABDB-8766F59844E9}" srcOrd="4" destOrd="0" presId="urn:microsoft.com/office/officeart/2005/8/layout/hChevron3"/>
    <dgm:cxn modelId="{BC9721BA-918E-4579-A828-95F445B7C86A}" type="presParOf" srcId="{BF220C0C-F2EC-4AC8-AE24-12E60757FD5E}" destId="{6AFBC2C4-3DF3-4957-97EC-49AE43E6DDCB}" srcOrd="5" destOrd="0" presId="urn:microsoft.com/office/officeart/2005/8/layout/hChevron3"/>
    <dgm:cxn modelId="{902C3ED7-341F-4456-8B29-5394392CC35C}" type="presParOf" srcId="{BF220C0C-F2EC-4AC8-AE24-12E60757FD5E}" destId="{625711E5-9D82-40D5-9850-83A27F0C4237}" srcOrd="6" destOrd="0" presId="urn:microsoft.com/office/officeart/2005/8/layout/hChevron3"/>
    <dgm:cxn modelId="{8604FDB0-B77C-4D30-899A-EB3FB2B5CF0B}" type="presParOf" srcId="{BF220C0C-F2EC-4AC8-AE24-12E60757FD5E}" destId="{0D8F34C2-FE70-478E-8D7F-2E5E04FBD10B}" srcOrd="7" destOrd="0" presId="urn:microsoft.com/office/officeart/2005/8/layout/hChevron3"/>
    <dgm:cxn modelId="{D16ACE4A-BCA8-432E-9B45-D942E8496279}" type="presParOf" srcId="{BF220C0C-F2EC-4AC8-AE24-12E60757FD5E}" destId="{670A7E64-44CE-44D2-B80E-792D7A92B56C}" srcOrd="8" destOrd="0" presId="urn:microsoft.com/office/officeart/2005/8/layout/hChevron3"/>
    <dgm:cxn modelId="{04E919BF-D93C-4D9B-A2D5-B1F5C626E2EB}" type="presParOf" srcId="{BF220C0C-F2EC-4AC8-AE24-12E60757FD5E}" destId="{B03D0A52-FBCF-4BE3-8FEA-F6D2DC4B1203}" srcOrd="9" destOrd="0" presId="urn:microsoft.com/office/officeart/2005/8/layout/hChevron3"/>
    <dgm:cxn modelId="{9DE0B886-89E0-4482-B4AB-2207C242F629}" type="presParOf" srcId="{BF220C0C-F2EC-4AC8-AE24-12E60757FD5E}" destId="{13604BAF-562A-4DBA-9FA9-2CE913CE6D97}" srcOrd="10" destOrd="0" presId="urn:microsoft.com/office/officeart/2005/8/layout/hChevron3"/>
    <dgm:cxn modelId="{DAA0C2A6-4141-4B1A-9A0E-255C85C471C1}" type="presParOf" srcId="{BF220C0C-F2EC-4AC8-AE24-12E60757FD5E}" destId="{C7A4E7F6-FDF4-492F-9CEE-364EC19D5E33}" srcOrd="11" destOrd="0" presId="urn:microsoft.com/office/officeart/2005/8/layout/hChevron3"/>
    <dgm:cxn modelId="{B433AEA3-3946-47BC-B2C6-28A64366403D}" type="presParOf" srcId="{BF220C0C-F2EC-4AC8-AE24-12E60757FD5E}" destId="{78081242-3B0D-4CA3-8A11-347484697815}" srcOrd="12" destOrd="0" presId="urn:microsoft.com/office/officeart/2005/8/layout/hChevron3"/>
    <dgm:cxn modelId="{3F26FAAB-4AB0-439D-B8F9-ADE09F63CD97}" type="presParOf" srcId="{BF220C0C-F2EC-4AC8-AE24-12E60757FD5E}" destId="{7C44B7C5-5B71-4D8E-8507-E7F5B723BF12}" srcOrd="13" destOrd="0" presId="urn:microsoft.com/office/officeart/2005/8/layout/hChevron3"/>
    <dgm:cxn modelId="{E218B25F-54BF-47FE-9B33-0798863F6EEC}"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solidFill>
                <a:schemeClr val="bg2">
                  <a:lumMod val="50000"/>
                </a:schemeClr>
              </a:solidFill>
            </a:rPr>
            <a:t>Tools</a:t>
          </a:r>
          <a:endParaRPr lang="en-US" b="1" dirty="0">
            <a:solidFill>
              <a:schemeClr val="bg2">
                <a:lumMod val="50000"/>
              </a:schemeClr>
            </a:solidFill>
          </a:endParaRPr>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78DBCC5-8B55-4F18-9C43-11208F2096D9}" srcId="{79E886E7-6911-49CE-98B6-824A83B8E9C7}" destId="{460B4F4F-08EF-4D3A-B7C5-E6B9A63E3CB2}" srcOrd="1" destOrd="0" parTransId="{1D073647-5FC4-4BD8-A892-F350BBF26A5A}" sibTransId="{FB536AA3-A057-49E3-8A27-C299AEBB89B7}"/>
    <dgm:cxn modelId="{5C3B845A-6A2C-4469-B596-013AB2957B29}" srcId="{79E886E7-6911-49CE-98B6-824A83B8E9C7}" destId="{078048E9-591A-4879-80DD-330A4B872E26}" srcOrd="5" destOrd="0" parTransId="{4834D589-E7D3-4352-BE1C-20FBEC548230}" sibTransId="{FE99DFEA-ABB4-4056-AD3E-9FF307C9C72C}"/>
    <dgm:cxn modelId="{236ACC09-B6FD-43A4-8123-3F5E48BB3426}" srcId="{79E886E7-6911-49CE-98B6-824A83B8E9C7}" destId="{3D838D22-8369-42F3-BCEA-C329C401EF12}" srcOrd="3" destOrd="0" parTransId="{481DBE79-C34B-4702-98B5-9DE0FC3D78E1}" sibTransId="{F4EC5D5B-28F8-4180-A707-F9D09BB1FCFD}"/>
    <dgm:cxn modelId="{7EDE6BA8-C5BD-411A-A1DD-48FC8EBE80F0}" type="presOf" srcId="{078048E9-591A-4879-80DD-330A4B872E26}" destId="{13604BAF-562A-4DBA-9FA9-2CE913CE6D97}" srcOrd="0" destOrd="0" presId="urn:microsoft.com/office/officeart/2005/8/layout/hChevron3"/>
    <dgm:cxn modelId="{54A28A1A-1E14-4B13-99BD-FD299CC57CEA}" type="presOf" srcId="{C5ED150C-D585-477B-868D-28A93127DA89}" destId="{992BF8E7-1A2A-4A03-ABDB-8766F59844E9}"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94EDC5B4-62C9-40BB-82A1-E1B453535A2A}" type="presOf" srcId="{98AF72E0-26AA-4AB4-97EF-8D8F48728B60}" destId="{B818583F-31B2-4216-82A4-C750380D33BE}" srcOrd="0" destOrd="0" presId="urn:microsoft.com/office/officeart/2005/8/layout/hChevron3"/>
    <dgm:cxn modelId="{BF1E73AE-CBC5-48C5-9115-04B6C81CCD82}" type="presOf" srcId="{E3611F27-A4C9-4CDA-B586-2B2C281CF80D}" destId="{78081242-3B0D-4CA3-8A11-347484697815}"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E317331B-E198-4014-A92D-456209220C89}" type="presOf" srcId="{79E886E7-6911-49CE-98B6-824A83B8E9C7}" destId="{BF220C0C-F2EC-4AC8-AE24-12E60757FD5E}" srcOrd="0" destOrd="0" presId="urn:microsoft.com/office/officeart/2005/8/layout/hChevron3"/>
    <dgm:cxn modelId="{48DC16BB-061C-49FC-AA0A-ADE3A9260931}" type="presOf" srcId="{34F7431B-7584-4E94-A81A-3360E9DE2B4C}" destId="{5FB3AAB8-0AAF-4ECC-938A-5DDB34D83921}"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CCE99531-FF78-4505-818B-E60749F99707}" type="presOf" srcId="{5DACAB8C-81C2-4431-BE2B-E460F1A582C7}" destId="{670A7E64-44CE-44D2-B80E-792D7A92B56C}" srcOrd="0" destOrd="0" presId="urn:microsoft.com/office/officeart/2005/8/layout/hChevron3"/>
    <dgm:cxn modelId="{0583CD75-1EFE-4937-BD8B-EC8090460E5D}" type="presOf" srcId="{3D838D22-8369-42F3-BCEA-C329C401EF12}" destId="{625711E5-9D82-40D5-9850-83A27F0C4237}" srcOrd="0" destOrd="0" presId="urn:microsoft.com/office/officeart/2005/8/layout/hChevron3"/>
    <dgm:cxn modelId="{39D26F2B-A868-4423-9496-5440665C9295}" type="presOf" srcId="{460B4F4F-08EF-4D3A-B7C5-E6B9A63E3CB2}" destId="{7C3C06E6-F591-4435-AFA0-8D4B2F40A266}"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9AEA67F4-7A8C-4EA3-AA71-3102551BA8D0}" type="presParOf" srcId="{BF220C0C-F2EC-4AC8-AE24-12E60757FD5E}" destId="{5FB3AAB8-0AAF-4ECC-938A-5DDB34D83921}" srcOrd="0" destOrd="0" presId="urn:microsoft.com/office/officeart/2005/8/layout/hChevron3"/>
    <dgm:cxn modelId="{5758F996-59CD-44AC-9756-78CF51799F50}" type="presParOf" srcId="{BF220C0C-F2EC-4AC8-AE24-12E60757FD5E}" destId="{10361351-E0B3-4A92-9DD3-1DCE9E4538BE}" srcOrd="1" destOrd="0" presId="urn:microsoft.com/office/officeart/2005/8/layout/hChevron3"/>
    <dgm:cxn modelId="{78E4D57F-62EA-442F-993B-368891226F0B}" type="presParOf" srcId="{BF220C0C-F2EC-4AC8-AE24-12E60757FD5E}" destId="{7C3C06E6-F591-4435-AFA0-8D4B2F40A266}" srcOrd="2" destOrd="0" presId="urn:microsoft.com/office/officeart/2005/8/layout/hChevron3"/>
    <dgm:cxn modelId="{04AB9AA0-E230-4684-ACF4-145993ACAEF5}" type="presParOf" srcId="{BF220C0C-F2EC-4AC8-AE24-12E60757FD5E}" destId="{E3A41F29-41B8-4F45-8D5A-61CD3E5EDDA8}" srcOrd="3" destOrd="0" presId="urn:microsoft.com/office/officeart/2005/8/layout/hChevron3"/>
    <dgm:cxn modelId="{8CA4F779-B984-4AAF-8C65-C2F850BB5F88}" type="presParOf" srcId="{BF220C0C-F2EC-4AC8-AE24-12E60757FD5E}" destId="{992BF8E7-1A2A-4A03-ABDB-8766F59844E9}" srcOrd="4" destOrd="0" presId="urn:microsoft.com/office/officeart/2005/8/layout/hChevron3"/>
    <dgm:cxn modelId="{E75D3073-8EB3-4EF7-BFE1-EEB4C28EF2C2}" type="presParOf" srcId="{BF220C0C-F2EC-4AC8-AE24-12E60757FD5E}" destId="{6AFBC2C4-3DF3-4957-97EC-49AE43E6DDCB}" srcOrd="5" destOrd="0" presId="urn:microsoft.com/office/officeart/2005/8/layout/hChevron3"/>
    <dgm:cxn modelId="{063CC4A1-336C-41DF-AF09-AEA717A4A6D0}" type="presParOf" srcId="{BF220C0C-F2EC-4AC8-AE24-12E60757FD5E}" destId="{625711E5-9D82-40D5-9850-83A27F0C4237}" srcOrd="6" destOrd="0" presId="urn:microsoft.com/office/officeart/2005/8/layout/hChevron3"/>
    <dgm:cxn modelId="{6CB74886-ED46-4493-96B5-5781134ADDA2}" type="presParOf" srcId="{BF220C0C-F2EC-4AC8-AE24-12E60757FD5E}" destId="{0D8F34C2-FE70-478E-8D7F-2E5E04FBD10B}" srcOrd="7" destOrd="0" presId="urn:microsoft.com/office/officeart/2005/8/layout/hChevron3"/>
    <dgm:cxn modelId="{BAAB2684-4F8A-43BA-B407-6A9EF7F302B2}" type="presParOf" srcId="{BF220C0C-F2EC-4AC8-AE24-12E60757FD5E}" destId="{670A7E64-44CE-44D2-B80E-792D7A92B56C}" srcOrd="8" destOrd="0" presId="urn:microsoft.com/office/officeart/2005/8/layout/hChevron3"/>
    <dgm:cxn modelId="{47CF3FE2-15E5-4BF7-90D1-A0A0734AEDE8}" type="presParOf" srcId="{BF220C0C-F2EC-4AC8-AE24-12E60757FD5E}" destId="{B03D0A52-FBCF-4BE3-8FEA-F6D2DC4B1203}" srcOrd="9" destOrd="0" presId="urn:microsoft.com/office/officeart/2005/8/layout/hChevron3"/>
    <dgm:cxn modelId="{F8C2BF55-FD18-432F-8A25-33ADFDAC5F2C}" type="presParOf" srcId="{BF220C0C-F2EC-4AC8-AE24-12E60757FD5E}" destId="{13604BAF-562A-4DBA-9FA9-2CE913CE6D97}" srcOrd="10" destOrd="0" presId="urn:microsoft.com/office/officeart/2005/8/layout/hChevron3"/>
    <dgm:cxn modelId="{3CB88B28-FBA1-43BB-B8A0-03A36C6A6DEA}" type="presParOf" srcId="{BF220C0C-F2EC-4AC8-AE24-12E60757FD5E}" destId="{C7A4E7F6-FDF4-492F-9CEE-364EC19D5E33}" srcOrd="11" destOrd="0" presId="urn:microsoft.com/office/officeart/2005/8/layout/hChevron3"/>
    <dgm:cxn modelId="{E44CDE01-CC22-40FE-B9D8-B5DA9B9AE2BD}" type="presParOf" srcId="{BF220C0C-F2EC-4AC8-AE24-12E60757FD5E}" destId="{78081242-3B0D-4CA3-8A11-347484697815}" srcOrd="12" destOrd="0" presId="urn:microsoft.com/office/officeart/2005/8/layout/hChevron3"/>
    <dgm:cxn modelId="{2C6485EE-73CD-4F1B-BE04-F2D3E91B8515}" type="presParOf" srcId="{BF220C0C-F2EC-4AC8-AE24-12E60757FD5E}" destId="{7C44B7C5-5B71-4D8E-8507-E7F5B723BF12}" srcOrd="13" destOrd="0" presId="urn:microsoft.com/office/officeart/2005/8/layout/hChevron3"/>
    <dgm:cxn modelId="{A7EF87EB-2879-4E9B-BE41-D56D705B81CB}"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solidFill>
                <a:schemeClr val="bg2">
                  <a:lumMod val="50000"/>
                </a:schemeClr>
              </a:solidFill>
            </a:rPr>
            <a:t>Tools</a:t>
          </a:r>
          <a:endParaRPr lang="en-US" b="1" dirty="0">
            <a:solidFill>
              <a:schemeClr val="bg2">
                <a:lumMod val="50000"/>
              </a:schemeClr>
            </a:solidFill>
          </a:endParaRPr>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78DBCC5-8B55-4F18-9C43-11208F2096D9}" srcId="{79E886E7-6911-49CE-98B6-824A83B8E9C7}" destId="{460B4F4F-08EF-4D3A-B7C5-E6B9A63E3CB2}" srcOrd="1" destOrd="0" parTransId="{1D073647-5FC4-4BD8-A892-F350BBF26A5A}" sibTransId="{FB536AA3-A057-49E3-8A27-C299AEBB89B7}"/>
    <dgm:cxn modelId="{5C3B845A-6A2C-4469-B596-013AB2957B29}" srcId="{79E886E7-6911-49CE-98B6-824A83B8E9C7}" destId="{078048E9-591A-4879-80DD-330A4B872E26}" srcOrd="5" destOrd="0" parTransId="{4834D589-E7D3-4352-BE1C-20FBEC548230}" sibTransId="{FE99DFEA-ABB4-4056-AD3E-9FF307C9C72C}"/>
    <dgm:cxn modelId="{236ACC09-B6FD-43A4-8123-3F5E48BB3426}" srcId="{79E886E7-6911-49CE-98B6-824A83B8E9C7}" destId="{3D838D22-8369-42F3-BCEA-C329C401EF12}" srcOrd="3" destOrd="0" parTransId="{481DBE79-C34B-4702-98B5-9DE0FC3D78E1}" sibTransId="{F4EC5D5B-28F8-4180-A707-F9D09BB1FCFD}"/>
    <dgm:cxn modelId="{34C38D12-A101-45C7-9DA1-2260D5012C24}" type="presOf" srcId="{078048E9-591A-4879-80DD-330A4B872E26}" destId="{13604BAF-562A-4DBA-9FA9-2CE913CE6D97}" srcOrd="0" destOrd="0" presId="urn:microsoft.com/office/officeart/2005/8/layout/hChevron3"/>
    <dgm:cxn modelId="{02D875BA-0A54-41A1-A4E0-B12E1A823986}" type="presOf" srcId="{34F7431B-7584-4E94-A81A-3360E9DE2B4C}" destId="{5FB3AAB8-0AAF-4ECC-938A-5DDB34D83921}" srcOrd="0" destOrd="0" presId="urn:microsoft.com/office/officeart/2005/8/layout/hChevron3"/>
    <dgm:cxn modelId="{734F06B2-C0F5-4AB0-8258-6F7A1068A539}" type="presOf" srcId="{3D838D22-8369-42F3-BCEA-C329C401EF12}" destId="{625711E5-9D82-40D5-9850-83A27F0C4237}"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E410C19B-618A-43B0-B8D7-691DB1DC0D07}" type="presOf" srcId="{460B4F4F-08EF-4D3A-B7C5-E6B9A63E3CB2}" destId="{7C3C06E6-F591-4435-AFA0-8D4B2F40A266}" srcOrd="0" destOrd="0" presId="urn:microsoft.com/office/officeart/2005/8/layout/hChevron3"/>
    <dgm:cxn modelId="{69205861-F355-4D49-A593-032BE672EB6C}" type="presOf" srcId="{E3611F27-A4C9-4CDA-B586-2B2C281CF80D}" destId="{78081242-3B0D-4CA3-8A11-347484697815}"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11D52D55-C042-40F4-95C5-D89DA9EEBDFA}" type="presOf" srcId="{5DACAB8C-81C2-4431-BE2B-E460F1A582C7}" destId="{670A7E64-44CE-44D2-B80E-792D7A92B56C}" srcOrd="0" destOrd="0" presId="urn:microsoft.com/office/officeart/2005/8/layout/hChevron3"/>
    <dgm:cxn modelId="{D76CFA7D-AF26-4F5C-B7C8-A1FB50C043AE}" type="presOf" srcId="{98AF72E0-26AA-4AB4-97EF-8D8F48728B60}" destId="{B818583F-31B2-4216-82A4-C750380D33BE}"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13E20D35-301B-4EDF-A376-79349D3D2925}" type="presOf" srcId="{C5ED150C-D585-477B-868D-28A93127DA89}" destId="{992BF8E7-1A2A-4A03-ABDB-8766F59844E9}" srcOrd="0" destOrd="0" presId="urn:microsoft.com/office/officeart/2005/8/layout/hChevron3"/>
    <dgm:cxn modelId="{90483F45-ED21-46DA-9BD1-9F5C21C947B9}" type="presOf" srcId="{79E886E7-6911-49CE-98B6-824A83B8E9C7}" destId="{BF220C0C-F2EC-4AC8-AE24-12E60757FD5E}"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782AF6C4-5BB9-4845-9231-4670F39CD5B4}" type="presParOf" srcId="{BF220C0C-F2EC-4AC8-AE24-12E60757FD5E}" destId="{5FB3AAB8-0AAF-4ECC-938A-5DDB34D83921}" srcOrd="0" destOrd="0" presId="urn:microsoft.com/office/officeart/2005/8/layout/hChevron3"/>
    <dgm:cxn modelId="{1AB56125-B8DE-4D40-92A8-C96F6C398469}" type="presParOf" srcId="{BF220C0C-F2EC-4AC8-AE24-12E60757FD5E}" destId="{10361351-E0B3-4A92-9DD3-1DCE9E4538BE}" srcOrd="1" destOrd="0" presId="urn:microsoft.com/office/officeart/2005/8/layout/hChevron3"/>
    <dgm:cxn modelId="{5728BFAD-BC54-4918-A110-8FD005DC7ECA}" type="presParOf" srcId="{BF220C0C-F2EC-4AC8-AE24-12E60757FD5E}" destId="{7C3C06E6-F591-4435-AFA0-8D4B2F40A266}" srcOrd="2" destOrd="0" presId="urn:microsoft.com/office/officeart/2005/8/layout/hChevron3"/>
    <dgm:cxn modelId="{91ECAE7D-ECD2-4666-A280-E7B63EBA20B9}" type="presParOf" srcId="{BF220C0C-F2EC-4AC8-AE24-12E60757FD5E}" destId="{E3A41F29-41B8-4F45-8D5A-61CD3E5EDDA8}" srcOrd="3" destOrd="0" presId="urn:microsoft.com/office/officeart/2005/8/layout/hChevron3"/>
    <dgm:cxn modelId="{C7786350-18D2-4000-BCA5-3698AE5B4F15}" type="presParOf" srcId="{BF220C0C-F2EC-4AC8-AE24-12E60757FD5E}" destId="{992BF8E7-1A2A-4A03-ABDB-8766F59844E9}" srcOrd="4" destOrd="0" presId="urn:microsoft.com/office/officeart/2005/8/layout/hChevron3"/>
    <dgm:cxn modelId="{44EC9C22-95D6-42CC-86B8-A30E08D4C24A}" type="presParOf" srcId="{BF220C0C-F2EC-4AC8-AE24-12E60757FD5E}" destId="{6AFBC2C4-3DF3-4957-97EC-49AE43E6DDCB}" srcOrd="5" destOrd="0" presId="urn:microsoft.com/office/officeart/2005/8/layout/hChevron3"/>
    <dgm:cxn modelId="{82269B99-7C16-4EAE-B575-5DDD3F3FA060}" type="presParOf" srcId="{BF220C0C-F2EC-4AC8-AE24-12E60757FD5E}" destId="{625711E5-9D82-40D5-9850-83A27F0C4237}" srcOrd="6" destOrd="0" presId="urn:microsoft.com/office/officeart/2005/8/layout/hChevron3"/>
    <dgm:cxn modelId="{B2896989-0F18-4D62-B908-7296353D347C}" type="presParOf" srcId="{BF220C0C-F2EC-4AC8-AE24-12E60757FD5E}" destId="{0D8F34C2-FE70-478E-8D7F-2E5E04FBD10B}" srcOrd="7" destOrd="0" presId="urn:microsoft.com/office/officeart/2005/8/layout/hChevron3"/>
    <dgm:cxn modelId="{C8ABE55E-96FF-4255-BA9B-19BCA7B4641D}" type="presParOf" srcId="{BF220C0C-F2EC-4AC8-AE24-12E60757FD5E}" destId="{670A7E64-44CE-44D2-B80E-792D7A92B56C}" srcOrd="8" destOrd="0" presId="urn:microsoft.com/office/officeart/2005/8/layout/hChevron3"/>
    <dgm:cxn modelId="{103EB835-6C66-4DBF-84E1-ED399B44A375}" type="presParOf" srcId="{BF220C0C-F2EC-4AC8-AE24-12E60757FD5E}" destId="{B03D0A52-FBCF-4BE3-8FEA-F6D2DC4B1203}" srcOrd="9" destOrd="0" presId="urn:microsoft.com/office/officeart/2005/8/layout/hChevron3"/>
    <dgm:cxn modelId="{F5D6D7F2-DEAD-4D38-830A-D554718C6191}" type="presParOf" srcId="{BF220C0C-F2EC-4AC8-AE24-12E60757FD5E}" destId="{13604BAF-562A-4DBA-9FA9-2CE913CE6D97}" srcOrd="10" destOrd="0" presId="urn:microsoft.com/office/officeart/2005/8/layout/hChevron3"/>
    <dgm:cxn modelId="{69D45F11-9FC9-4348-9175-1D3529722BDD}" type="presParOf" srcId="{BF220C0C-F2EC-4AC8-AE24-12E60757FD5E}" destId="{C7A4E7F6-FDF4-492F-9CEE-364EC19D5E33}" srcOrd="11" destOrd="0" presId="urn:microsoft.com/office/officeart/2005/8/layout/hChevron3"/>
    <dgm:cxn modelId="{3BB958B1-5D9B-4946-A963-8480DC7C09F1}" type="presParOf" srcId="{BF220C0C-F2EC-4AC8-AE24-12E60757FD5E}" destId="{78081242-3B0D-4CA3-8A11-347484697815}" srcOrd="12" destOrd="0" presId="urn:microsoft.com/office/officeart/2005/8/layout/hChevron3"/>
    <dgm:cxn modelId="{B8716E84-E7DC-4855-8067-4416F802A397}" type="presParOf" srcId="{BF220C0C-F2EC-4AC8-AE24-12E60757FD5E}" destId="{7C44B7C5-5B71-4D8E-8507-E7F5B723BF12}" srcOrd="13" destOrd="0" presId="urn:microsoft.com/office/officeart/2005/8/layout/hChevron3"/>
    <dgm:cxn modelId="{3127C0FC-38C3-4E3B-939E-47980B82E13B}"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solidFill>
                <a:schemeClr val="bg2">
                  <a:lumMod val="50000"/>
                </a:schemeClr>
              </a:solidFill>
            </a:rPr>
            <a:t>Results</a:t>
          </a:r>
          <a:endParaRPr lang="en-US" b="1" dirty="0">
            <a:solidFill>
              <a:schemeClr val="bg2">
                <a:lumMod val="50000"/>
              </a:schemeClr>
            </a:solidFill>
          </a:endParaRPr>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78DBCC5-8B55-4F18-9C43-11208F2096D9}" srcId="{79E886E7-6911-49CE-98B6-824A83B8E9C7}" destId="{460B4F4F-08EF-4D3A-B7C5-E6B9A63E3CB2}" srcOrd="1" destOrd="0" parTransId="{1D073647-5FC4-4BD8-A892-F350BBF26A5A}" sibTransId="{FB536AA3-A057-49E3-8A27-C299AEBB89B7}"/>
    <dgm:cxn modelId="{5C3B845A-6A2C-4469-B596-013AB2957B29}" srcId="{79E886E7-6911-49CE-98B6-824A83B8E9C7}" destId="{078048E9-591A-4879-80DD-330A4B872E26}" srcOrd="5" destOrd="0" parTransId="{4834D589-E7D3-4352-BE1C-20FBEC548230}" sibTransId="{FE99DFEA-ABB4-4056-AD3E-9FF307C9C72C}"/>
    <dgm:cxn modelId="{C294AAA9-4C91-4141-B655-141E9597E752}" type="presOf" srcId="{34F7431B-7584-4E94-A81A-3360E9DE2B4C}" destId="{5FB3AAB8-0AAF-4ECC-938A-5DDB34D83921}"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DA6EB46F-0EDB-4D02-BB11-BEDC12C3F0CD}" type="presOf" srcId="{5DACAB8C-81C2-4431-BE2B-E460F1A582C7}" destId="{670A7E64-44CE-44D2-B80E-792D7A92B56C}" srcOrd="0" destOrd="0" presId="urn:microsoft.com/office/officeart/2005/8/layout/hChevron3"/>
    <dgm:cxn modelId="{6AA47902-04E2-4A1F-8738-4623FA7AE177}" type="presOf" srcId="{C5ED150C-D585-477B-868D-28A93127DA89}" destId="{992BF8E7-1A2A-4A03-ABDB-8766F59844E9}"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87BEC3A6-DEFA-4E56-A8D7-2E752081144D}" type="presOf" srcId="{460B4F4F-08EF-4D3A-B7C5-E6B9A63E3CB2}" destId="{7C3C06E6-F591-4435-AFA0-8D4B2F40A266}" srcOrd="0" destOrd="0" presId="urn:microsoft.com/office/officeart/2005/8/layout/hChevron3"/>
    <dgm:cxn modelId="{785FC0BC-D53F-4EDB-BD7E-149AE4D6D808}" type="presOf" srcId="{79E886E7-6911-49CE-98B6-824A83B8E9C7}" destId="{BF220C0C-F2EC-4AC8-AE24-12E60757FD5E}" srcOrd="0" destOrd="0" presId="urn:microsoft.com/office/officeart/2005/8/layout/hChevron3"/>
    <dgm:cxn modelId="{9612014D-6344-4794-AC52-4390199368B5}" type="presOf" srcId="{078048E9-591A-4879-80DD-330A4B872E26}" destId="{13604BAF-562A-4DBA-9FA9-2CE913CE6D97}"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4464A3C8-768C-4823-957F-70ADB62D4444}" type="presOf" srcId="{E3611F27-A4C9-4CDA-B586-2B2C281CF80D}" destId="{78081242-3B0D-4CA3-8A11-347484697815}"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22A0FAEC-BB30-4B88-B9B8-4219A491A6FD}" type="presOf" srcId="{98AF72E0-26AA-4AB4-97EF-8D8F48728B60}" destId="{B818583F-31B2-4216-82A4-C750380D33BE}" srcOrd="0" destOrd="0" presId="urn:microsoft.com/office/officeart/2005/8/layout/hChevron3"/>
    <dgm:cxn modelId="{1CD5A764-0223-447A-8C2F-965E74C35576}" type="presOf" srcId="{3D838D22-8369-42F3-BCEA-C329C401EF12}" destId="{625711E5-9D82-40D5-9850-83A27F0C4237}"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30D0E0B1-567B-4556-BE40-7A810F705A00}" type="presParOf" srcId="{BF220C0C-F2EC-4AC8-AE24-12E60757FD5E}" destId="{5FB3AAB8-0AAF-4ECC-938A-5DDB34D83921}" srcOrd="0" destOrd="0" presId="urn:microsoft.com/office/officeart/2005/8/layout/hChevron3"/>
    <dgm:cxn modelId="{2B577FDF-D038-43D3-9351-44D3175F7F63}" type="presParOf" srcId="{BF220C0C-F2EC-4AC8-AE24-12E60757FD5E}" destId="{10361351-E0B3-4A92-9DD3-1DCE9E4538BE}" srcOrd="1" destOrd="0" presId="urn:microsoft.com/office/officeart/2005/8/layout/hChevron3"/>
    <dgm:cxn modelId="{E0260D58-96EB-44CB-B16D-D49C13E53700}" type="presParOf" srcId="{BF220C0C-F2EC-4AC8-AE24-12E60757FD5E}" destId="{7C3C06E6-F591-4435-AFA0-8D4B2F40A266}" srcOrd="2" destOrd="0" presId="urn:microsoft.com/office/officeart/2005/8/layout/hChevron3"/>
    <dgm:cxn modelId="{4820CEE6-1C47-49DE-8418-3EFAE02AEEAF}" type="presParOf" srcId="{BF220C0C-F2EC-4AC8-AE24-12E60757FD5E}" destId="{E3A41F29-41B8-4F45-8D5A-61CD3E5EDDA8}" srcOrd="3" destOrd="0" presId="urn:microsoft.com/office/officeart/2005/8/layout/hChevron3"/>
    <dgm:cxn modelId="{2A9D2492-3449-4BC8-85AB-E800B11A2954}" type="presParOf" srcId="{BF220C0C-F2EC-4AC8-AE24-12E60757FD5E}" destId="{992BF8E7-1A2A-4A03-ABDB-8766F59844E9}" srcOrd="4" destOrd="0" presId="urn:microsoft.com/office/officeart/2005/8/layout/hChevron3"/>
    <dgm:cxn modelId="{B0470E67-8E46-43A9-BB89-0F34672F5014}" type="presParOf" srcId="{BF220C0C-F2EC-4AC8-AE24-12E60757FD5E}" destId="{6AFBC2C4-3DF3-4957-97EC-49AE43E6DDCB}" srcOrd="5" destOrd="0" presId="urn:microsoft.com/office/officeart/2005/8/layout/hChevron3"/>
    <dgm:cxn modelId="{C36B2E74-F40C-4EC9-8F6C-A637EBC7A286}" type="presParOf" srcId="{BF220C0C-F2EC-4AC8-AE24-12E60757FD5E}" destId="{625711E5-9D82-40D5-9850-83A27F0C4237}" srcOrd="6" destOrd="0" presId="urn:microsoft.com/office/officeart/2005/8/layout/hChevron3"/>
    <dgm:cxn modelId="{B0BCD687-0E5F-4EEE-A9AC-5FBA943C94FC}" type="presParOf" srcId="{BF220C0C-F2EC-4AC8-AE24-12E60757FD5E}" destId="{0D8F34C2-FE70-478E-8D7F-2E5E04FBD10B}" srcOrd="7" destOrd="0" presId="urn:microsoft.com/office/officeart/2005/8/layout/hChevron3"/>
    <dgm:cxn modelId="{93858711-1B6B-4E67-B586-6376216E82FB}" type="presParOf" srcId="{BF220C0C-F2EC-4AC8-AE24-12E60757FD5E}" destId="{670A7E64-44CE-44D2-B80E-792D7A92B56C}" srcOrd="8" destOrd="0" presId="urn:microsoft.com/office/officeart/2005/8/layout/hChevron3"/>
    <dgm:cxn modelId="{F102EBC2-049E-4A6B-8096-9406C8049B5B}" type="presParOf" srcId="{BF220C0C-F2EC-4AC8-AE24-12E60757FD5E}" destId="{B03D0A52-FBCF-4BE3-8FEA-F6D2DC4B1203}" srcOrd="9" destOrd="0" presId="urn:microsoft.com/office/officeart/2005/8/layout/hChevron3"/>
    <dgm:cxn modelId="{4D8170A6-70FB-48ED-900D-8E2E4391EDDE}" type="presParOf" srcId="{BF220C0C-F2EC-4AC8-AE24-12E60757FD5E}" destId="{13604BAF-562A-4DBA-9FA9-2CE913CE6D97}" srcOrd="10" destOrd="0" presId="urn:microsoft.com/office/officeart/2005/8/layout/hChevron3"/>
    <dgm:cxn modelId="{9C290875-A1C3-4D6F-BD4D-6032E8C1AA07}" type="presParOf" srcId="{BF220C0C-F2EC-4AC8-AE24-12E60757FD5E}" destId="{C7A4E7F6-FDF4-492F-9CEE-364EC19D5E33}" srcOrd="11" destOrd="0" presId="urn:microsoft.com/office/officeart/2005/8/layout/hChevron3"/>
    <dgm:cxn modelId="{8EC7D47E-841D-4906-901B-3EE0141FC147}" type="presParOf" srcId="{BF220C0C-F2EC-4AC8-AE24-12E60757FD5E}" destId="{78081242-3B0D-4CA3-8A11-347484697815}" srcOrd="12" destOrd="0" presId="urn:microsoft.com/office/officeart/2005/8/layout/hChevron3"/>
    <dgm:cxn modelId="{C9AA9A4F-443B-40C6-AA52-C3742A01D119}" type="presParOf" srcId="{BF220C0C-F2EC-4AC8-AE24-12E60757FD5E}" destId="{7C44B7C5-5B71-4D8E-8507-E7F5B723BF12}" srcOrd="13" destOrd="0" presId="urn:microsoft.com/office/officeart/2005/8/layout/hChevron3"/>
    <dgm:cxn modelId="{67CAE240-E53C-481A-A581-CD5C02D740E2}"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solidFill>
                <a:schemeClr val="bg2">
                  <a:lumMod val="50000"/>
                </a:schemeClr>
              </a:solidFill>
            </a:rPr>
            <a:t>Results</a:t>
          </a:r>
          <a:endParaRPr lang="en-US" b="1" dirty="0">
            <a:solidFill>
              <a:schemeClr val="bg2">
                <a:lumMod val="50000"/>
              </a:schemeClr>
            </a:solidFill>
          </a:endParaRPr>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AACB00A1-A289-47DE-850D-69C8E81140CE}" type="presOf" srcId="{5DACAB8C-81C2-4431-BE2B-E460F1A582C7}" destId="{670A7E64-44CE-44D2-B80E-792D7A92B56C}"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BD509826-B781-4D7F-9227-4EDD81D8868D}" type="presOf" srcId="{34F7431B-7584-4E94-A81A-3360E9DE2B4C}" destId="{5FB3AAB8-0AAF-4ECC-938A-5DDB34D83921}" srcOrd="0" destOrd="0" presId="urn:microsoft.com/office/officeart/2005/8/layout/hChevron3"/>
    <dgm:cxn modelId="{A08B379A-16AE-4657-B91C-922191445801}" type="presOf" srcId="{460B4F4F-08EF-4D3A-B7C5-E6B9A63E3CB2}" destId="{7C3C06E6-F591-4435-AFA0-8D4B2F40A266}" srcOrd="0" destOrd="0" presId="urn:microsoft.com/office/officeart/2005/8/layout/hChevron3"/>
    <dgm:cxn modelId="{2EC43FBF-A1BF-4DD9-93A0-51B744933B11}" srcId="{79E886E7-6911-49CE-98B6-824A83B8E9C7}" destId="{C5ED150C-D585-477B-868D-28A93127DA89}" srcOrd="2" destOrd="0" parTransId="{19DBA9B5-38C8-444E-A6B8-E7232BF22AF6}" sibTransId="{596FA695-C514-4791-9EE9-DF0C2E14FE5F}"/>
    <dgm:cxn modelId="{5FCB17B1-8F7A-4A1E-AA3E-47184CA10C87}" type="presOf" srcId="{C5ED150C-D585-477B-868D-28A93127DA89}" destId="{992BF8E7-1A2A-4A03-ABDB-8766F59844E9}" srcOrd="0" destOrd="0" presId="urn:microsoft.com/office/officeart/2005/8/layout/hChevron3"/>
    <dgm:cxn modelId="{E842DF1E-F9E3-4D3B-B5C0-09F4576C26CD}" type="presOf" srcId="{79E886E7-6911-49CE-98B6-824A83B8E9C7}" destId="{BF220C0C-F2EC-4AC8-AE24-12E60757FD5E}"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02DA06F7-74F8-4FCB-A871-8EF9A453B97C}" type="presOf" srcId="{98AF72E0-26AA-4AB4-97EF-8D8F48728B60}" destId="{B818583F-31B2-4216-82A4-C750380D33BE}"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B3F7CB0A-16E7-4FA4-967F-CAC1F6D2E8AB}" type="presOf" srcId="{078048E9-591A-4879-80DD-330A4B872E26}" destId="{13604BAF-562A-4DBA-9FA9-2CE913CE6D97}" srcOrd="0" destOrd="0" presId="urn:microsoft.com/office/officeart/2005/8/layout/hChevron3"/>
    <dgm:cxn modelId="{F31C6D5D-9FFC-4959-8E6F-61F1E85CCEE9}" type="presOf" srcId="{3D838D22-8369-42F3-BCEA-C329C401EF12}" destId="{625711E5-9D82-40D5-9850-83A27F0C4237}"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83E6F030-A630-46F4-BAB4-E832431BD244}" type="presOf" srcId="{E3611F27-A4C9-4CDA-B586-2B2C281CF80D}" destId="{78081242-3B0D-4CA3-8A11-347484697815}" srcOrd="0" destOrd="0" presId="urn:microsoft.com/office/officeart/2005/8/layout/hChevron3"/>
    <dgm:cxn modelId="{624A9490-242E-4021-A9AC-AF8416759CCF}" type="presParOf" srcId="{BF220C0C-F2EC-4AC8-AE24-12E60757FD5E}" destId="{5FB3AAB8-0AAF-4ECC-938A-5DDB34D83921}" srcOrd="0" destOrd="0" presId="urn:microsoft.com/office/officeart/2005/8/layout/hChevron3"/>
    <dgm:cxn modelId="{42D66767-8F11-4F15-B2DC-B62B1D794EB4}" type="presParOf" srcId="{BF220C0C-F2EC-4AC8-AE24-12E60757FD5E}" destId="{10361351-E0B3-4A92-9DD3-1DCE9E4538BE}" srcOrd="1" destOrd="0" presId="urn:microsoft.com/office/officeart/2005/8/layout/hChevron3"/>
    <dgm:cxn modelId="{BBEB243C-74C5-486D-A107-0BC4A99849CA}" type="presParOf" srcId="{BF220C0C-F2EC-4AC8-AE24-12E60757FD5E}" destId="{7C3C06E6-F591-4435-AFA0-8D4B2F40A266}" srcOrd="2" destOrd="0" presId="urn:microsoft.com/office/officeart/2005/8/layout/hChevron3"/>
    <dgm:cxn modelId="{D5102CBF-613E-48BE-B0B6-41031A7CBFDB}" type="presParOf" srcId="{BF220C0C-F2EC-4AC8-AE24-12E60757FD5E}" destId="{E3A41F29-41B8-4F45-8D5A-61CD3E5EDDA8}" srcOrd="3" destOrd="0" presId="urn:microsoft.com/office/officeart/2005/8/layout/hChevron3"/>
    <dgm:cxn modelId="{CDCBAB2A-2A58-430B-A942-EC6827892F42}" type="presParOf" srcId="{BF220C0C-F2EC-4AC8-AE24-12E60757FD5E}" destId="{992BF8E7-1A2A-4A03-ABDB-8766F59844E9}" srcOrd="4" destOrd="0" presId="urn:microsoft.com/office/officeart/2005/8/layout/hChevron3"/>
    <dgm:cxn modelId="{045DD7D8-296D-4114-991E-71A0C9E5A7E4}" type="presParOf" srcId="{BF220C0C-F2EC-4AC8-AE24-12E60757FD5E}" destId="{6AFBC2C4-3DF3-4957-97EC-49AE43E6DDCB}" srcOrd="5" destOrd="0" presId="urn:microsoft.com/office/officeart/2005/8/layout/hChevron3"/>
    <dgm:cxn modelId="{1189DC9A-34BC-4522-8233-92FA4ACB49C4}" type="presParOf" srcId="{BF220C0C-F2EC-4AC8-AE24-12E60757FD5E}" destId="{625711E5-9D82-40D5-9850-83A27F0C4237}" srcOrd="6" destOrd="0" presId="urn:microsoft.com/office/officeart/2005/8/layout/hChevron3"/>
    <dgm:cxn modelId="{9888A8F1-A3C0-484A-9179-3D5F120A44AD}" type="presParOf" srcId="{BF220C0C-F2EC-4AC8-AE24-12E60757FD5E}" destId="{0D8F34C2-FE70-478E-8D7F-2E5E04FBD10B}" srcOrd="7" destOrd="0" presId="urn:microsoft.com/office/officeart/2005/8/layout/hChevron3"/>
    <dgm:cxn modelId="{BDB2B0AC-DB82-472C-9F2C-A40FC8F92D4E}" type="presParOf" srcId="{BF220C0C-F2EC-4AC8-AE24-12E60757FD5E}" destId="{670A7E64-44CE-44D2-B80E-792D7A92B56C}" srcOrd="8" destOrd="0" presId="urn:microsoft.com/office/officeart/2005/8/layout/hChevron3"/>
    <dgm:cxn modelId="{4DF9382C-29D7-462A-B3C2-0AA983D72F18}" type="presParOf" srcId="{BF220C0C-F2EC-4AC8-AE24-12E60757FD5E}" destId="{B03D0A52-FBCF-4BE3-8FEA-F6D2DC4B1203}" srcOrd="9" destOrd="0" presId="urn:microsoft.com/office/officeart/2005/8/layout/hChevron3"/>
    <dgm:cxn modelId="{F318E920-EBA7-4E3E-A29A-E8D480E6D2F5}" type="presParOf" srcId="{BF220C0C-F2EC-4AC8-AE24-12E60757FD5E}" destId="{13604BAF-562A-4DBA-9FA9-2CE913CE6D97}" srcOrd="10" destOrd="0" presId="urn:microsoft.com/office/officeart/2005/8/layout/hChevron3"/>
    <dgm:cxn modelId="{7CEA8570-B147-4ACA-B26F-660A38F67D42}" type="presParOf" srcId="{BF220C0C-F2EC-4AC8-AE24-12E60757FD5E}" destId="{C7A4E7F6-FDF4-492F-9CEE-364EC19D5E33}" srcOrd="11" destOrd="0" presId="urn:microsoft.com/office/officeart/2005/8/layout/hChevron3"/>
    <dgm:cxn modelId="{33A1F64C-C215-40DD-9A0D-5C5A04C378DA}" type="presParOf" srcId="{BF220C0C-F2EC-4AC8-AE24-12E60757FD5E}" destId="{78081242-3B0D-4CA3-8A11-347484697815}" srcOrd="12" destOrd="0" presId="urn:microsoft.com/office/officeart/2005/8/layout/hChevron3"/>
    <dgm:cxn modelId="{2D4BD611-3467-46AD-A377-95F1ACE55696}" type="presParOf" srcId="{BF220C0C-F2EC-4AC8-AE24-12E60757FD5E}" destId="{7C44B7C5-5B71-4D8E-8507-E7F5B723BF12}" srcOrd="13" destOrd="0" presId="urn:microsoft.com/office/officeart/2005/8/layout/hChevron3"/>
    <dgm:cxn modelId="{6D36908F-A752-4159-AE3D-ACC4372A9019}"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solidFill>
                <a:schemeClr val="bg2">
                  <a:lumMod val="50000"/>
                </a:schemeClr>
              </a:solidFill>
            </a:rPr>
            <a:t>Uncertainty</a:t>
          </a:r>
          <a:endParaRPr lang="en-US" b="1" dirty="0">
            <a:solidFill>
              <a:schemeClr val="bg2">
                <a:lumMod val="50000"/>
              </a:schemeClr>
            </a:solidFill>
          </a:endParaRPr>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44B077D2-782A-4F5B-BAB4-21257BEB9C79}" type="presOf" srcId="{79E886E7-6911-49CE-98B6-824A83B8E9C7}" destId="{BF220C0C-F2EC-4AC8-AE24-12E60757FD5E}"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F8DC1C03-E6F5-42FC-9063-1A61222ACCC0}" type="presOf" srcId="{C5ED150C-D585-477B-868D-28A93127DA89}" destId="{992BF8E7-1A2A-4A03-ABDB-8766F59844E9}" srcOrd="0" destOrd="0" presId="urn:microsoft.com/office/officeart/2005/8/layout/hChevron3"/>
    <dgm:cxn modelId="{2EC43FBF-A1BF-4DD9-93A0-51B744933B11}" srcId="{79E886E7-6911-49CE-98B6-824A83B8E9C7}" destId="{C5ED150C-D585-477B-868D-28A93127DA89}" srcOrd="2" destOrd="0" parTransId="{19DBA9B5-38C8-444E-A6B8-E7232BF22AF6}" sibTransId="{596FA695-C514-4791-9EE9-DF0C2E14FE5F}"/>
    <dgm:cxn modelId="{6D7BED83-4FF5-4665-8602-5E26CE172235}" type="presOf" srcId="{98AF72E0-26AA-4AB4-97EF-8D8F48728B60}" destId="{B818583F-31B2-4216-82A4-C750380D33BE}" srcOrd="0" destOrd="0" presId="urn:microsoft.com/office/officeart/2005/8/layout/hChevron3"/>
    <dgm:cxn modelId="{D631E4DD-39FF-4E5F-9E0D-718A68A3B1AB}" type="presOf" srcId="{3D838D22-8369-42F3-BCEA-C329C401EF12}" destId="{625711E5-9D82-40D5-9850-83A27F0C4237}"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D07F272F-C160-45A2-B347-676FD0B3CB22}" srcId="{79E886E7-6911-49CE-98B6-824A83B8E9C7}" destId="{34F7431B-7584-4E94-A81A-3360E9DE2B4C}" srcOrd="0" destOrd="0" parTransId="{C0F38BFF-27DF-4CB9-B82E-0FE613ECBF27}" sibTransId="{FB3852DB-6803-45BB-97D7-9329A37611AC}"/>
    <dgm:cxn modelId="{9C484127-82EF-4A85-900A-7F5B4272E358}" type="presOf" srcId="{34F7431B-7584-4E94-A81A-3360E9DE2B4C}" destId="{5FB3AAB8-0AAF-4ECC-938A-5DDB34D83921}"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3B0060DC-FE10-47B8-BEE2-092E95E182CD}" type="presOf" srcId="{5DACAB8C-81C2-4431-BE2B-E460F1A582C7}" destId="{670A7E64-44CE-44D2-B80E-792D7A92B56C}" srcOrd="0" destOrd="0" presId="urn:microsoft.com/office/officeart/2005/8/layout/hChevron3"/>
    <dgm:cxn modelId="{6869D02B-E6AE-49D1-B827-202F0420C721}" type="presOf" srcId="{078048E9-591A-4879-80DD-330A4B872E26}" destId="{13604BAF-562A-4DBA-9FA9-2CE913CE6D97}" srcOrd="0" destOrd="0" presId="urn:microsoft.com/office/officeart/2005/8/layout/hChevron3"/>
    <dgm:cxn modelId="{25452FBE-46C2-4D26-99AD-FD55D80761F1}" type="presOf" srcId="{460B4F4F-08EF-4D3A-B7C5-E6B9A63E3CB2}" destId="{7C3C06E6-F591-4435-AFA0-8D4B2F40A266}" srcOrd="0" destOrd="0" presId="urn:microsoft.com/office/officeart/2005/8/layout/hChevron3"/>
    <dgm:cxn modelId="{C2815EE2-B58B-4313-A8F0-B1C0F7AE44FA}" type="presOf" srcId="{E3611F27-A4C9-4CDA-B586-2B2C281CF80D}" destId="{78081242-3B0D-4CA3-8A11-347484697815}"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600CE7A5-43CA-49D8-9170-F8ED0FA59212}" type="presParOf" srcId="{BF220C0C-F2EC-4AC8-AE24-12E60757FD5E}" destId="{5FB3AAB8-0AAF-4ECC-938A-5DDB34D83921}" srcOrd="0" destOrd="0" presId="urn:microsoft.com/office/officeart/2005/8/layout/hChevron3"/>
    <dgm:cxn modelId="{102A11DD-3E85-449B-BC62-E49AF482C93B}" type="presParOf" srcId="{BF220C0C-F2EC-4AC8-AE24-12E60757FD5E}" destId="{10361351-E0B3-4A92-9DD3-1DCE9E4538BE}" srcOrd="1" destOrd="0" presId="urn:microsoft.com/office/officeart/2005/8/layout/hChevron3"/>
    <dgm:cxn modelId="{3048ADF5-6D87-49DD-9C70-B4B6209BA49E}" type="presParOf" srcId="{BF220C0C-F2EC-4AC8-AE24-12E60757FD5E}" destId="{7C3C06E6-F591-4435-AFA0-8D4B2F40A266}" srcOrd="2" destOrd="0" presId="urn:microsoft.com/office/officeart/2005/8/layout/hChevron3"/>
    <dgm:cxn modelId="{CFF7F65A-DBAC-4444-9024-CCFABBAFDADB}" type="presParOf" srcId="{BF220C0C-F2EC-4AC8-AE24-12E60757FD5E}" destId="{E3A41F29-41B8-4F45-8D5A-61CD3E5EDDA8}" srcOrd="3" destOrd="0" presId="urn:microsoft.com/office/officeart/2005/8/layout/hChevron3"/>
    <dgm:cxn modelId="{A0234ADF-314F-4D6F-8655-FCEE7B2E6C5C}" type="presParOf" srcId="{BF220C0C-F2EC-4AC8-AE24-12E60757FD5E}" destId="{992BF8E7-1A2A-4A03-ABDB-8766F59844E9}" srcOrd="4" destOrd="0" presId="urn:microsoft.com/office/officeart/2005/8/layout/hChevron3"/>
    <dgm:cxn modelId="{3E4AF229-633D-4B2B-825E-9D2AFDC3C739}" type="presParOf" srcId="{BF220C0C-F2EC-4AC8-AE24-12E60757FD5E}" destId="{6AFBC2C4-3DF3-4957-97EC-49AE43E6DDCB}" srcOrd="5" destOrd="0" presId="urn:microsoft.com/office/officeart/2005/8/layout/hChevron3"/>
    <dgm:cxn modelId="{0838C121-4DEA-4078-BA38-1139D351D892}" type="presParOf" srcId="{BF220C0C-F2EC-4AC8-AE24-12E60757FD5E}" destId="{625711E5-9D82-40D5-9850-83A27F0C4237}" srcOrd="6" destOrd="0" presId="urn:microsoft.com/office/officeart/2005/8/layout/hChevron3"/>
    <dgm:cxn modelId="{9F527CD6-66EC-479C-A812-53D424A9C2F0}" type="presParOf" srcId="{BF220C0C-F2EC-4AC8-AE24-12E60757FD5E}" destId="{0D8F34C2-FE70-478E-8D7F-2E5E04FBD10B}" srcOrd="7" destOrd="0" presId="urn:microsoft.com/office/officeart/2005/8/layout/hChevron3"/>
    <dgm:cxn modelId="{27845CA0-2AC5-4408-BA48-094A306C65FC}" type="presParOf" srcId="{BF220C0C-F2EC-4AC8-AE24-12E60757FD5E}" destId="{670A7E64-44CE-44D2-B80E-792D7A92B56C}" srcOrd="8" destOrd="0" presId="urn:microsoft.com/office/officeart/2005/8/layout/hChevron3"/>
    <dgm:cxn modelId="{0D0BFA21-A273-4E66-9CA4-60FFD709BE89}" type="presParOf" srcId="{BF220C0C-F2EC-4AC8-AE24-12E60757FD5E}" destId="{B03D0A52-FBCF-4BE3-8FEA-F6D2DC4B1203}" srcOrd="9" destOrd="0" presId="urn:microsoft.com/office/officeart/2005/8/layout/hChevron3"/>
    <dgm:cxn modelId="{5C496BC8-F074-4E23-9A3A-F74EEF6ED7BD}" type="presParOf" srcId="{BF220C0C-F2EC-4AC8-AE24-12E60757FD5E}" destId="{13604BAF-562A-4DBA-9FA9-2CE913CE6D97}" srcOrd="10" destOrd="0" presId="urn:microsoft.com/office/officeart/2005/8/layout/hChevron3"/>
    <dgm:cxn modelId="{E84E15FE-8771-4E37-8595-A92B1DA7EFB0}" type="presParOf" srcId="{BF220C0C-F2EC-4AC8-AE24-12E60757FD5E}" destId="{C7A4E7F6-FDF4-492F-9CEE-364EC19D5E33}" srcOrd="11" destOrd="0" presId="urn:microsoft.com/office/officeart/2005/8/layout/hChevron3"/>
    <dgm:cxn modelId="{6392AD7C-AF22-4B48-A8EE-67C6B502477D}" type="presParOf" srcId="{BF220C0C-F2EC-4AC8-AE24-12E60757FD5E}" destId="{78081242-3B0D-4CA3-8A11-347484697815}" srcOrd="12" destOrd="0" presId="urn:microsoft.com/office/officeart/2005/8/layout/hChevron3"/>
    <dgm:cxn modelId="{4129C877-8B98-45AA-A846-F94585F238CC}" type="presParOf" srcId="{BF220C0C-F2EC-4AC8-AE24-12E60757FD5E}" destId="{7C44B7C5-5B71-4D8E-8507-E7F5B723BF12}" srcOrd="13" destOrd="0" presId="urn:microsoft.com/office/officeart/2005/8/layout/hChevron3"/>
    <dgm:cxn modelId="{AB31102E-66AB-4691-9958-B6B6938BDC8F}"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solidFill>
                <a:schemeClr val="bg2">
                  <a:lumMod val="50000"/>
                </a:schemeClr>
              </a:solidFill>
            </a:rPr>
            <a:t>Challenges</a:t>
          </a:r>
          <a:endParaRPr lang="en-US" b="1" dirty="0">
            <a:solidFill>
              <a:schemeClr val="bg2">
                <a:lumMod val="50000"/>
              </a:schemeClr>
            </a:solidFill>
          </a:endParaRPr>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78DBCC5-8B55-4F18-9C43-11208F2096D9}" srcId="{79E886E7-6911-49CE-98B6-824A83B8E9C7}" destId="{460B4F4F-08EF-4D3A-B7C5-E6B9A63E3CB2}" srcOrd="1" destOrd="0" parTransId="{1D073647-5FC4-4BD8-A892-F350BBF26A5A}" sibTransId="{FB536AA3-A057-49E3-8A27-C299AEBB89B7}"/>
    <dgm:cxn modelId="{1B3B1A8C-0481-4C81-B41F-A24A5996DCA7}" type="presOf" srcId="{34F7431B-7584-4E94-A81A-3360E9DE2B4C}" destId="{5FB3AAB8-0AAF-4ECC-938A-5DDB34D83921}"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F05BF5C3-82CC-4CF8-B708-CE1BD35AD26B}" type="presOf" srcId="{078048E9-591A-4879-80DD-330A4B872E26}" destId="{13604BAF-562A-4DBA-9FA9-2CE913CE6D97}"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F8EAFDFA-762E-4749-8CCF-B8C4F2B76528}" type="presOf" srcId="{C5ED150C-D585-477B-868D-28A93127DA89}" destId="{992BF8E7-1A2A-4A03-ABDB-8766F59844E9}" srcOrd="0" destOrd="0" presId="urn:microsoft.com/office/officeart/2005/8/layout/hChevron3"/>
    <dgm:cxn modelId="{49548694-9B90-4519-A1EA-DB1706799D1E}" type="presOf" srcId="{98AF72E0-26AA-4AB4-97EF-8D8F48728B60}" destId="{B818583F-31B2-4216-82A4-C750380D33BE}" srcOrd="0" destOrd="0" presId="urn:microsoft.com/office/officeart/2005/8/layout/hChevron3"/>
    <dgm:cxn modelId="{5BABBBB7-B80A-42C4-A4CB-121509A78845}" type="presOf" srcId="{460B4F4F-08EF-4D3A-B7C5-E6B9A63E3CB2}" destId="{7C3C06E6-F591-4435-AFA0-8D4B2F40A266}"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753585B7-5B66-4CC2-8EF6-BB15468D5134}" type="presOf" srcId="{3D838D22-8369-42F3-BCEA-C329C401EF12}" destId="{625711E5-9D82-40D5-9850-83A27F0C4237}"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DB84915E-460A-44DC-9D13-856424F1ECFB}" type="presOf" srcId="{5DACAB8C-81C2-4431-BE2B-E460F1A582C7}" destId="{670A7E64-44CE-44D2-B80E-792D7A92B56C}"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CB143A7E-6AEB-4E85-8A40-7A596CE151FC}" type="presOf" srcId="{79E886E7-6911-49CE-98B6-824A83B8E9C7}" destId="{BF220C0C-F2EC-4AC8-AE24-12E60757FD5E}" srcOrd="0" destOrd="0" presId="urn:microsoft.com/office/officeart/2005/8/layout/hChevron3"/>
    <dgm:cxn modelId="{2759BE89-4565-43EA-8192-326F656713F6}" type="presOf" srcId="{E3611F27-A4C9-4CDA-B586-2B2C281CF80D}" destId="{78081242-3B0D-4CA3-8A11-347484697815}"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0F82ED11-AF11-4D87-80B0-2E1B8C7171D5}" type="presParOf" srcId="{BF220C0C-F2EC-4AC8-AE24-12E60757FD5E}" destId="{5FB3AAB8-0AAF-4ECC-938A-5DDB34D83921}" srcOrd="0" destOrd="0" presId="urn:microsoft.com/office/officeart/2005/8/layout/hChevron3"/>
    <dgm:cxn modelId="{3221B2C9-1AF5-41B0-89F6-615FDBA15702}" type="presParOf" srcId="{BF220C0C-F2EC-4AC8-AE24-12E60757FD5E}" destId="{10361351-E0B3-4A92-9DD3-1DCE9E4538BE}" srcOrd="1" destOrd="0" presId="urn:microsoft.com/office/officeart/2005/8/layout/hChevron3"/>
    <dgm:cxn modelId="{55E88300-2953-425A-AB0B-D2554529090E}" type="presParOf" srcId="{BF220C0C-F2EC-4AC8-AE24-12E60757FD5E}" destId="{7C3C06E6-F591-4435-AFA0-8D4B2F40A266}" srcOrd="2" destOrd="0" presId="urn:microsoft.com/office/officeart/2005/8/layout/hChevron3"/>
    <dgm:cxn modelId="{534E3F7C-A6A9-41E0-B41B-CCED8FA544F3}" type="presParOf" srcId="{BF220C0C-F2EC-4AC8-AE24-12E60757FD5E}" destId="{E3A41F29-41B8-4F45-8D5A-61CD3E5EDDA8}" srcOrd="3" destOrd="0" presId="urn:microsoft.com/office/officeart/2005/8/layout/hChevron3"/>
    <dgm:cxn modelId="{99FF51D5-4F23-4C88-ABD6-F4AA40E267C5}" type="presParOf" srcId="{BF220C0C-F2EC-4AC8-AE24-12E60757FD5E}" destId="{992BF8E7-1A2A-4A03-ABDB-8766F59844E9}" srcOrd="4" destOrd="0" presId="urn:microsoft.com/office/officeart/2005/8/layout/hChevron3"/>
    <dgm:cxn modelId="{6AAF3521-96DA-4F6C-887C-5637B71BE0EF}" type="presParOf" srcId="{BF220C0C-F2EC-4AC8-AE24-12E60757FD5E}" destId="{6AFBC2C4-3DF3-4957-97EC-49AE43E6DDCB}" srcOrd="5" destOrd="0" presId="urn:microsoft.com/office/officeart/2005/8/layout/hChevron3"/>
    <dgm:cxn modelId="{280705F2-2B7A-4576-912F-95B5276FDF45}" type="presParOf" srcId="{BF220C0C-F2EC-4AC8-AE24-12E60757FD5E}" destId="{625711E5-9D82-40D5-9850-83A27F0C4237}" srcOrd="6" destOrd="0" presId="urn:microsoft.com/office/officeart/2005/8/layout/hChevron3"/>
    <dgm:cxn modelId="{0CB20766-1760-4256-88B7-2753C35768CD}" type="presParOf" srcId="{BF220C0C-F2EC-4AC8-AE24-12E60757FD5E}" destId="{0D8F34C2-FE70-478E-8D7F-2E5E04FBD10B}" srcOrd="7" destOrd="0" presId="urn:microsoft.com/office/officeart/2005/8/layout/hChevron3"/>
    <dgm:cxn modelId="{6400224E-382E-4F82-AA0F-AAFC163165A2}" type="presParOf" srcId="{BF220C0C-F2EC-4AC8-AE24-12E60757FD5E}" destId="{670A7E64-44CE-44D2-B80E-792D7A92B56C}" srcOrd="8" destOrd="0" presId="urn:microsoft.com/office/officeart/2005/8/layout/hChevron3"/>
    <dgm:cxn modelId="{4115AF94-AE4D-43A7-9BCB-31D5CEA69ED1}" type="presParOf" srcId="{BF220C0C-F2EC-4AC8-AE24-12E60757FD5E}" destId="{B03D0A52-FBCF-4BE3-8FEA-F6D2DC4B1203}" srcOrd="9" destOrd="0" presId="urn:microsoft.com/office/officeart/2005/8/layout/hChevron3"/>
    <dgm:cxn modelId="{91EA8ED1-2D58-418D-9017-F22EE0D3257E}" type="presParOf" srcId="{BF220C0C-F2EC-4AC8-AE24-12E60757FD5E}" destId="{13604BAF-562A-4DBA-9FA9-2CE913CE6D97}" srcOrd="10" destOrd="0" presId="urn:microsoft.com/office/officeart/2005/8/layout/hChevron3"/>
    <dgm:cxn modelId="{E9BC1FE0-E334-456E-A5F3-6FADED862241}" type="presParOf" srcId="{BF220C0C-F2EC-4AC8-AE24-12E60757FD5E}" destId="{C7A4E7F6-FDF4-492F-9CEE-364EC19D5E33}" srcOrd="11" destOrd="0" presId="urn:microsoft.com/office/officeart/2005/8/layout/hChevron3"/>
    <dgm:cxn modelId="{F1F97E8E-406A-49C6-B045-7410B7C9B1FA}" type="presParOf" srcId="{BF220C0C-F2EC-4AC8-AE24-12E60757FD5E}" destId="{78081242-3B0D-4CA3-8A11-347484697815}" srcOrd="12" destOrd="0" presId="urn:microsoft.com/office/officeart/2005/8/layout/hChevron3"/>
    <dgm:cxn modelId="{6F450B4C-F2BE-464C-BFED-A37F3B7987AC}" type="presParOf" srcId="{BF220C0C-F2EC-4AC8-AE24-12E60757FD5E}" destId="{7C44B7C5-5B71-4D8E-8507-E7F5B723BF12}" srcOrd="13" destOrd="0" presId="urn:microsoft.com/office/officeart/2005/8/layout/hChevron3"/>
    <dgm:cxn modelId="{362FD606-3E1A-48C7-8BC8-C5A859FFE4BF}"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solidFill>
                <a:schemeClr val="bg2">
                  <a:lumMod val="50000"/>
                </a:schemeClr>
              </a:solidFill>
            </a:rPr>
            <a:t>Conclusion</a:t>
          </a:r>
          <a:endParaRPr lang="en-US" b="1" dirty="0">
            <a:solidFill>
              <a:schemeClr val="bg2">
                <a:lumMod val="50000"/>
              </a:schemeClr>
            </a:solidFill>
          </a:endParaRPr>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236ACC09-B6FD-43A4-8123-3F5E48BB3426}" srcId="{79E886E7-6911-49CE-98B6-824A83B8E9C7}" destId="{3D838D22-8369-42F3-BCEA-C329C401EF12}" srcOrd="3" destOrd="0" parTransId="{481DBE79-C34B-4702-98B5-9DE0FC3D78E1}" sibTransId="{F4EC5D5B-28F8-4180-A707-F9D09BB1FCFD}"/>
    <dgm:cxn modelId="{2EC43FBF-A1BF-4DD9-93A0-51B744933B11}" srcId="{79E886E7-6911-49CE-98B6-824A83B8E9C7}" destId="{C5ED150C-D585-477B-868D-28A93127DA89}" srcOrd="2" destOrd="0" parTransId="{19DBA9B5-38C8-444E-A6B8-E7232BF22AF6}" sibTransId="{596FA695-C514-4791-9EE9-DF0C2E14FE5F}"/>
    <dgm:cxn modelId="{FE91F38D-AEF2-438C-93FF-D127F64A20DE}" type="presOf" srcId="{E3611F27-A4C9-4CDA-B586-2B2C281CF80D}" destId="{78081242-3B0D-4CA3-8A11-347484697815}" srcOrd="0" destOrd="0" presId="urn:microsoft.com/office/officeart/2005/8/layout/hChevron3"/>
    <dgm:cxn modelId="{8878204F-913C-43C0-B8CA-52A88645DBC7}" type="presOf" srcId="{5DACAB8C-81C2-4431-BE2B-E460F1A582C7}" destId="{670A7E64-44CE-44D2-B80E-792D7A92B56C}" srcOrd="0" destOrd="0" presId="urn:microsoft.com/office/officeart/2005/8/layout/hChevron3"/>
    <dgm:cxn modelId="{4B9AB895-A1D7-451E-8C74-2DA3FDB41F46}" type="presOf" srcId="{98AF72E0-26AA-4AB4-97EF-8D8F48728B60}" destId="{B818583F-31B2-4216-82A4-C750380D33BE}"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F7DEE538-AE70-41DC-AF45-1B71F7EFB901}" type="presOf" srcId="{79E886E7-6911-49CE-98B6-824A83B8E9C7}" destId="{BF220C0C-F2EC-4AC8-AE24-12E60757FD5E}"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43B40971-C35F-46E4-9CCA-2D313692DD9A}" type="presOf" srcId="{460B4F4F-08EF-4D3A-B7C5-E6B9A63E3CB2}" destId="{7C3C06E6-F591-4435-AFA0-8D4B2F40A266}" srcOrd="0" destOrd="0" presId="urn:microsoft.com/office/officeart/2005/8/layout/hChevron3"/>
    <dgm:cxn modelId="{AF6FF838-2D8B-4C2F-B709-00AD7AE0D71A}" type="presOf" srcId="{078048E9-591A-4879-80DD-330A4B872E26}" destId="{13604BAF-562A-4DBA-9FA9-2CE913CE6D97}" srcOrd="0" destOrd="0" presId="urn:microsoft.com/office/officeart/2005/8/layout/hChevron3"/>
    <dgm:cxn modelId="{AC49E971-1A21-48CC-8D82-8733A0F6F4C5}" type="presOf" srcId="{3D838D22-8369-42F3-BCEA-C329C401EF12}" destId="{625711E5-9D82-40D5-9850-83A27F0C4237}"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FFF06CD8-C6AF-4A1A-A397-099695F0CDD8}" type="presOf" srcId="{34F7431B-7584-4E94-A81A-3360E9DE2B4C}" destId="{5FB3AAB8-0AAF-4ECC-938A-5DDB34D83921}" srcOrd="0" destOrd="0" presId="urn:microsoft.com/office/officeart/2005/8/layout/hChevron3"/>
    <dgm:cxn modelId="{7453A3E6-D4E5-4CF3-B589-25FD960B6F00}" type="presOf" srcId="{C5ED150C-D585-477B-868D-28A93127DA89}" destId="{992BF8E7-1A2A-4A03-ABDB-8766F59844E9}"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5CB45A46-F1A7-4538-8C19-04D4407D5A62}" type="presParOf" srcId="{BF220C0C-F2EC-4AC8-AE24-12E60757FD5E}" destId="{5FB3AAB8-0AAF-4ECC-938A-5DDB34D83921}" srcOrd="0" destOrd="0" presId="urn:microsoft.com/office/officeart/2005/8/layout/hChevron3"/>
    <dgm:cxn modelId="{367A60C7-AD28-4310-8C47-8E0D1ADE1835}" type="presParOf" srcId="{BF220C0C-F2EC-4AC8-AE24-12E60757FD5E}" destId="{10361351-E0B3-4A92-9DD3-1DCE9E4538BE}" srcOrd="1" destOrd="0" presId="urn:microsoft.com/office/officeart/2005/8/layout/hChevron3"/>
    <dgm:cxn modelId="{FB90FD0E-E2B4-4946-89DC-34F3297DAFA0}" type="presParOf" srcId="{BF220C0C-F2EC-4AC8-AE24-12E60757FD5E}" destId="{7C3C06E6-F591-4435-AFA0-8D4B2F40A266}" srcOrd="2" destOrd="0" presId="urn:microsoft.com/office/officeart/2005/8/layout/hChevron3"/>
    <dgm:cxn modelId="{F3D8A986-F8DA-4D94-988C-BF7D7B22B1A8}" type="presParOf" srcId="{BF220C0C-F2EC-4AC8-AE24-12E60757FD5E}" destId="{E3A41F29-41B8-4F45-8D5A-61CD3E5EDDA8}" srcOrd="3" destOrd="0" presId="urn:microsoft.com/office/officeart/2005/8/layout/hChevron3"/>
    <dgm:cxn modelId="{300F58F1-09E3-4B5B-9157-0EB83EED1E7C}" type="presParOf" srcId="{BF220C0C-F2EC-4AC8-AE24-12E60757FD5E}" destId="{992BF8E7-1A2A-4A03-ABDB-8766F59844E9}" srcOrd="4" destOrd="0" presId="urn:microsoft.com/office/officeart/2005/8/layout/hChevron3"/>
    <dgm:cxn modelId="{271E95AD-5813-4A14-914F-9DAB2CD63510}" type="presParOf" srcId="{BF220C0C-F2EC-4AC8-AE24-12E60757FD5E}" destId="{6AFBC2C4-3DF3-4957-97EC-49AE43E6DDCB}" srcOrd="5" destOrd="0" presId="urn:microsoft.com/office/officeart/2005/8/layout/hChevron3"/>
    <dgm:cxn modelId="{5E313F66-76F8-4463-BDC5-8696EAB19C23}" type="presParOf" srcId="{BF220C0C-F2EC-4AC8-AE24-12E60757FD5E}" destId="{625711E5-9D82-40D5-9850-83A27F0C4237}" srcOrd="6" destOrd="0" presId="urn:microsoft.com/office/officeart/2005/8/layout/hChevron3"/>
    <dgm:cxn modelId="{646C9125-571D-4C71-A051-6D46B2264EEF}" type="presParOf" srcId="{BF220C0C-F2EC-4AC8-AE24-12E60757FD5E}" destId="{0D8F34C2-FE70-478E-8D7F-2E5E04FBD10B}" srcOrd="7" destOrd="0" presId="urn:microsoft.com/office/officeart/2005/8/layout/hChevron3"/>
    <dgm:cxn modelId="{9D558979-F130-4FCE-9198-391806041A6D}" type="presParOf" srcId="{BF220C0C-F2EC-4AC8-AE24-12E60757FD5E}" destId="{670A7E64-44CE-44D2-B80E-792D7A92B56C}" srcOrd="8" destOrd="0" presId="urn:microsoft.com/office/officeart/2005/8/layout/hChevron3"/>
    <dgm:cxn modelId="{E01CE809-D64C-4DBB-A2D1-7B965D63889A}" type="presParOf" srcId="{BF220C0C-F2EC-4AC8-AE24-12E60757FD5E}" destId="{B03D0A52-FBCF-4BE3-8FEA-F6D2DC4B1203}" srcOrd="9" destOrd="0" presId="urn:microsoft.com/office/officeart/2005/8/layout/hChevron3"/>
    <dgm:cxn modelId="{2590EE15-BD18-42D0-82DE-81346915534E}" type="presParOf" srcId="{BF220C0C-F2EC-4AC8-AE24-12E60757FD5E}" destId="{13604BAF-562A-4DBA-9FA9-2CE913CE6D97}" srcOrd="10" destOrd="0" presId="urn:microsoft.com/office/officeart/2005/8/layout/hChevron3"/>
    <dgm:cxn modelId="{953BD7F0-0646-4000-898E-FB12D6AE8205}" type="presParOf" srcId="{BF220C0C-F2EC-4AC8-AE24-12E60757FD5E}" destId="{C7A4E7F6-FDF4-492F-9CEE-364EC19D5E33}" srcOrd="11" destOrd="0" presId="urn:microsoft.com/office/officeart/2005/8/layout/hChevron3"/>
    <dgm:cxn modelId="{E636B895-937D-4E53-A5A0-80D47ACAC9F1}" type="presParOf" srcId="{BF220C0C-F2EC-4AC8-AE24-12E60757FD5E}" destId="{78081242-3B0D-4CA3-8A11-347484697815}" srcOrd="12" destOrd="0" presId="urn:microsoft.com/office/officeart/2005/8/layout/hChevron3"/>
    <dgm:cxn modelId="{1FCF8DDA-C43B-49F3-9EE5-546648599D65}" type="presParOf" srcId="{BF220C0C-F2EC-4AC8-AE24-12E60757FD5E}" destId="{7C44B7C5-5B71-4D8E-8507-E7F5B723BF12}" srcOrd="13" destOrd="0" presId="urn:microsoft.com/office/officeart/2005/8/layout/hChevron3"/>
    <dgm:cxn modelId="{6BEBFD0A-C17E-4AD4-AFC3-873753C548AF}"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solidFill>
                <a:schemeClr val="bg2">
                  <a:lumMod val="50000"/>
                </a:schemeClr>
              </a:solidFill>
            </a:rPr>
            <a:t>Background</a:t>
          </a:r>
          <a:endParaRPr lang="en-US" b="1" dirty="0">
            <a:solidFill>
              <a:schemeClr val="bg2">
                <a:lumMod val="50000"/>
              </a:schemeClr>
            </a:solidFill>
          </a:endParaRPr>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t>Methodology</a:t>
          </a:r>
          <a:endParaRPr lang="en-US" b="1" dirty="0"/>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C44A5E2A-1608-4DD5-AF97-A494ADECA5E7}" type="presOf" srcId="{34F7431B-7584-4E94-A81A-3360E9DE2B4C}" destId="{5FB3AAB8-0AAF-4ECC-938A-5DDB34D83921}" srcOrd="0" destOrd="0" presId="urn:microsoft.com/office/officeart/2005/8/layout/hChevron3"/>
    <dgm:cxn modelId="{D78DBCC5-8B55-4F18-9C43-11208F2096D9}" srcId="{79E886E7-6911-49CE-98B6-824A83B8E9C7}" destId="{460B4F4F-08EF-4D3A-B7C5-E6B9A63E3CB2}" srcOrd="1" destOrd="0" parTransId="{1D073647-5FC4-4BD8-A892-F350BBF26A5A}" sibTransId="{FB536AA3-A057-49E3-8A27-C299AEBB89B7}"/>
    <dgm:cxn modelId="{5C3B845A-6A2C-4469-B596-013AB2957B29}" srcId="{79E886E7-6911-49CE-98B6-824A83B8E9C7}" destId="{078048E9-591A-4879-80DD-330A4B872E26}" srcOrd="5" destOrd="0" parTransId="{4834D589-E7D3-4352-BE1C-20FBEC548230}" sibTransId="{FE99DFEA-ABB4-4056-AD3E-9FF307C9C72C}"/>
    <dgm:cxn modelId="{236ACC09-B6FD-43A4-8123-3F5E48BB3426}" srcId="{79E886E7-6911-49CE-98B6-824A83B8E9C7}" destId="{3D838D22-8369-42F3-BCEA-C329C401EF12}" srcOrd="3" destOrd="0" parTransId="{481DBE79-C34B-4702-98B5-9DE0FC3D78E1}" sibTransId="{F4EC5D5B-28F8-4180-A707-F9D09BB1FCFD}"/>
    <dgm:cxn modelId="{C58B9247-7101-40FC-A521-EB64993D7689}" type="presOf" srcId="{98AF72E0-26AA-4AB4-97EF-8D8F48728B60}" destId="{B818583F-31B2-4216-82A4-C750380D33BE}" srcOrd="0" destOrd="0" presId="urn:microsoft.com/office/officeart/2005/8/layout/hChevron3"/>
    <dgm:cxn modelId="{10FEAF33-D0AB-4CCF-B58C-E1D94E1335F8}" type="presOf" srcId="{460B4F4F-08EF-4D3A-B7C5-E6B9A63E3CB2}" destId="{7C3C06E6-F591-4435-AFA0-8D4B2F40A266}"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98973831-27EC-4520-B241-B92A68990668}" type="presOf" srcId="{078048E9-591A-4879-80DD-330A4B872E26}" destId="{13604BAF-562A-4DBA-9FA9-2CE913CE6D97}"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31E8CAF3-C0D4-43F2-AB95-1C2DD9F4A8DB}" type="presOf" srcId="{79E886E7-6911-49CE-98B6-824A83B8E9C7}" destId="{BF220C0C-F2EC-4AC8-AE24-12E60757FD5E}" srcOrd="0" destOrd="0" presId="urn:microsoft.com/office/officeart/2005/8/layout/hChevron3"/>
    <dgm:cxn modelId="{6479A192-3DC8-4B5A-87A8-9D3E75A2E728}" type="presOf" srcId="{5DACAB8C-81C2-4431-BE2B-E460F1A582C7}" destId="{670A7E64-44CE-44D2-B80E-792D7A92B56C}" srcOrd="0" destOrd="0" presId="urn:microsoft.com/office/officeart/2005/8/layout/hChevron3"/>
    <dgm:cxn modelId="{D5C53691-2BED-4C07-B5A2-67FC03E4150B}" type="presOf" srcId="{3D838D22-8369-42F3-BCEA-C329C401EF12}" destId="{625711E5-9D82-40D5-9850-83A27F0C4237}" srcOrd="0" destOrd="0" presId="urn:microsoft.com/office/officeart/2005/8/layout/hChevron3"/>
    <dgm:cxn modelId="{E8BA0911-0379-4368-8ED2-2E931849A46B}" type="presOf" srcId="{E3611F27-A4C9-4CDA-B586-2B2C281CF80D}" destId="{78081242-3B0D-4CA3-8A11-347484697815}" srcOrd="0" destOrd="0" presId="urn:microsoft.com/office/officeart/2005/8/layout/hChevron3"/>
    <dgm:cxn modelId="{E0138BBE-953E-4957-A9F9-0BC4F67BEBA8}" type="presOf" srcId="{C5ED150C-D585-477B-868D-28A93127DA89}" destId="{992BF8E7-1A2A-4A03-ABDB-8766F59844E9}"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17C644C9-34B1-49B6-B0C7-D1187121FC7A}" type="presParOf" srcId="{BF220C0C-F2EC-4AC8-AE24-12E60757FD5E}" destId="{5FB3AAB8-0AAF-4ECC-938A-5DDB34D83921}" srcOrd="0" destOrd="0" presId="urn:microsoft.com/office/officeart/2005/8/layout/hChevron3"/>
    <dgm:cxn modelId="{EF5E47FE-97A9-47ED-8D4A-6694EB1E3995}" type="presParOf" srcId="{BF220C0C-F2EC-4AC8-AE24-12E60757FD5E}" destId="{10361351-E0B3-4A92-9DD3-1DCE9E4538BE}" srcOrd="1" destOrd="0" presId="urn:microsoft.com/office/officeart/2005/8/layout/hChevron3"/>
    <dgm:cxn modelId="{EBF9A00E-F32A-4FC0-89DB-60A67274CCE1}" type="presParOf" srcId="{BF220C0C-F2EC-4AC8-AE24-12E60757FD5E}" destId="{7C3C06E6-F591-4435-AFA0-8D4B2F40A266}" srcOrd="2" destOrd="0" presId="urn:microsoft.com/office/officeart/2005/8/layout/hChevron3"/>
    <dgm:cxn modelId="{E4828B8D-7C2E-4F57-8545-454A00BAECEF}" type="presParOf" srcId="{BF220C0C-F2EC-4AC8-AE24-12E60757FD5E}" destId="{E3A41F29-41B8-4F45-8D5A-61CD3E5EDDA8}" srcOrd="3" destOrd="0" presId="urn:microsoft.com/office/officeart/2005/8/layout/hChevron3"/>
    <dgm:cxn modelId="{0341B050-CB7B-46DE-B218-ED78A2888455}" type="presParOf" srcId="{BF220C0C-F2EC-4AC8-AE24-12E60757FD5E}" destId="{992BF8E7-1A2A-4A03-ABDB-8766F59844E9}" srcOrd="4" destOrd="0" presId="urn:microsoft.com/office/officeart/2005/8/layout/hChevron3"/>
    <dgm:cxn modelId="{26234CF6-0FE3-47BD-8812-B60C8C36EF9B}" type="presParOf" srcId="{BF220C0C-F2EC-4AC8-AE24-12E60757FD5E}" destId="{6AFBC2C4-3DF3-4957-97EC-49AE43E6DDCB}" srcOrd="5" destOrd="0" presId="urn:microsoft.com/office/officeart/2005/8/layout/hChevron3"/>
    <dgm:cxn modelId="{FA4D9FED-A2F4-43B0-B902-3588DD814816}" type="presParOf" srcId="{BF220C0C-F2EC-4AC8-AE24-12E60757FD5E}" destId="{625711E5-9D82-40D5-9850-83A27F0C4237}" srcOrd="6" destOrd="0" presId="urn:microsoft.com/office/officeart/2005/8/layout/hChevron3"/>
    <dgm:cxn modelId="{1D4A681F-B9A4-48B3-9AAB-887C41A2FC4A}" type="presParOf" srcId="{BF220C0C-F2EC-4AC8-AE24-12E60757FD5E}" destId="{0D8F34C2-FE70-478E-8D7F-2E5E04FBD10B}" srcOrd="7" destOrd="0" presId="urn:microsoft.com/office/officeart/2005/8/layout/hChevron3"/>
    <dgm:cxn modelId="{70DF6CCB-D7CA-4405-8A6E-AF3F98665BC6}" type="presParOf" srcId="{BF220C0C-F2EC-4AC8-AE24-12E60757FD5E}" destId="{670A7E64-44CE-44D2-B80E-792D7A92B56C}" srcOrd="8" destOrd="0" presId="urn:microsoft.com/office/officeart/2005/8/layout/hChevron3"/>
    <dgm:cxn modelId="{85EB1600-E853-46BD-A93F-21573BC1FDAC}" type="presParOf" srcId="{BF220C0C-F2EC-4AC8-AE24-12E60757FD5E}" destId="{B03D0A52-FBCF-4BE3-8FEA-F6D2DC4B1203}" srcOrd="9" destOrd="0" presId="urn:microsoft.com/office/officeart/2005/8/layout/hChevron3"/>
    <dgm:cxn modelId="{16DDF613-BE33-435C-B83A-D987A6C5CDD0}" type="presParOf" srcId="{BF220C0C-F2EC-4AC8-AE24-12E60757FD5E}" destId="{13604BAF-562A-4DBA-9FA9-2CE913CE6D97}" srcOrd="10" destOrd="0" presId="urn:microsoft.com/office/officeart/2005/8/layout/hChevron3"/>
    <dgm:cxn modelId="{C95A19D1-3838-4A17-AB52-B7E8871B616C}" type="presParOf" srcId="{BF220C0C-F2EC-4AC8-AE24-12E60757FD5E}" destId="{C7A4E7F6-FDF4-492F-9CEE-364EC19D5E33}" srcOrd="11" destOrd="0" presId="urn:microsoft.com/office/officeart/2005/8/layout/hChevron3"/>
    <dgm:cxn modelId="{09BF0EF7-5AE2-442A-B925-8F6D93E094F0}" type="presParOf" srcId="{BF220C0C-F2EC-4AC8-AE24-12E60757FD5E}" destId="{78081242-3B0D-4CA3-8A11-347484697815}" srcOrd="12" destOrd="0" presId="urn:microsoft.com/office/officeart/2005/8/layout/hChevron3"/>
    <dgm:cxn modelId="{F2C526FD-3C8A-4847-B71A-A59EE1133C6C}" type="presParOf" srcId="{BF220C0C-F2EC-4AC8-AE24-12E60757FD5E}" destId="{7C44B7C5-5B71-4D8E-8507-E7F5B723BF12}" srcOrd="13" destOrd="0" presId="urn:microsoft.com/office/officeart/2005/8/layout/hChevron3"/>
    <dgm:cxn modelId="{105D3F42-1ED3-42D1-A615-E115F89C886C}"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236ACC09-B6FD-43A4-8123-3F5E48BB3426}" srcId="{79E886E7-6911-49CE-98B6-824A83B8E9C7}" destId="{3D838D22-8369-42F3-BCEA-C329C401EF12}" srcOrd="3" destOrd="0" parTransId="{481DBE79-C34B-4702-98B5-9DE0FC3D78E1}" sibTransId="{F4EC5D5B-28F8-4180-A707-F9D09BB1FCFD}"/>
    <dgm:cxn modelId="{2291C32D-3C6C-413E-99B9-867865D2A46A}" type="presOf" srcId="{34F7431B-7584-4E94-A81A-3360E9DE2B4C}" destId="{5FB3AAB8-0AAF-4ECC-938A-5DDB34D83921}" srcOrd="0" destOrd="0" presId="urn:microsoft.com/office/officeart/2005/8/layout/hChevron3"/>
    <dgm:cxn modelId="{2EC43FBF-A1BF-4DD9-93A0-51B744933B11}" srcId="{79E886E7-6911-49CE-98B6-824A83B8E9C7}" destId="{C5ED150C-D585-477B-868D-28A93127DA89}" srcOrd="2" destOrd="0" parTransId="{19DBA9B5-38C8-444E-A6B8-E7232BF22AF6}" sibTransId="{596FA695-C514-4791-9EE9-DF0C2E14FE5F}"/>
    <dgm:cxn modelId="{73DED755-5B7C-4222-87DA-AE8CF7DE35B1}" type="presOf" srcId="{C5ED150C-D585-477B-868D-28A93127DA89}" destId="{992BF8E7-1A2A-4A03-ABDB-8766F59844E9}" srcOrd="0" destOrd="0" presId="urn:microsoft.com/office/officeart/2005/8/layout/hChevron3"/>
    <dgm:cxn modelId="{1CE6F23B-8B21-44C8-B960-560B00DA5DDC}" type="presOf" srcId="{E3611F27-A4C9-4CDA-B586-2B2C281CF80D}" destId="{78081242-3B0D-4CA3-8A11-347484697815}"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386BB78F-A133-4A82-9909-10157642A096}" type="presOf" srcId="{460B4F4F-08EF-4D3A-B7C5-E6B9A63E3CB2}" destId="{7C3C06E6-F591-4435-AFA0-8D4B2F40A266}" srcOrd="0" destOrd="0" presId="urn:microsoft.com/office/officeart/2005/8/layout/hChevron3"/>
    <dgm:cxn modelId="{92D697C8-4EC7-4066-BCF7-12A6ABCEE44F}" type="presOf" srcId="{79E886E7-6911-49CE-98B6-824A83B8E9C7}" destId="{BF220C0C-F2EC-4AC8-AE24-12E60757FD5E}"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E29E0D13-5617-4C99-99A8-767FCE60BC3F}" type="presOf" srcId="{5DACAB8C-81C2-4431-BE2B-E460F1A582C7}" destId="{670A7E64-44CE-44D2-B80E-792D7A92B56C}" srcOrd="0" destOrd="0" presId="urn:microsoft.com/office/officeart/2005/8/layout/hChevron3"/>
    <dgm:cxn modelId="{D85CA5CE-6D6F-41C9-8625-372D22130BAC}" type="presOf" srcId="{3D838D22-8369-42F3-BCEA-C329C401EF12}" destId="{625711E5-9D82-40D5-9850-83A27F0C4237}" srcOrd="0" destOrd="0" presId="urn:microsoft.com/office/officeart/2005/8/layout/hChevron3"/>
    <dgm:cxn modelId="{9A0B8D4E-6895-4B09-A9EF-F12783592C72}" type="presOf" srcId="{98AF72E0-26AA-4AB4-97EF-8D8F48728B60}" destId="{B818583F-31B2-4216-82A4-C750380D33BE}"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D2D4336E-D6DC-46C7-9373-ACAC22C7868D}" type="presOf" srcId="{078048E9-591A-4879-80DD-330A4B872E26}" destId="{13604BAF-562A-4DBA-9FA9-2CE913CE6D97}"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00F8D84B-E731-44AA-97EC-DF21533A9029}" type="presParOf" srcId="{BF220C0C-F2EC-4AC8-AE24-12E60757FD5E}" destId="{5FB3AAB8-0AAF-4ECC-938A-5DDB34D83921}" srcOrd="0" destOrd="0" presId="urn:microsoft.com/office/officeart/2005/8/layout/hChevron3"/>
    <dgm:cxn modelId="{53437751-2DDD-43CE-9F19-3836DB004C6A}" type="presParOf" srcId="{BF220C0C-F2EC-4AC8-AE24-12E60757FD5E}" destId="{10361351-E0B3-4A92-9DD3-1DCE9E4538BE}" srcOrd="1" destOrd="0" presId="urn:microsoft.com/office/officeart/2005/8/layout/hChevron3"/>
    <dgm:cxn modelId="{6EE360DF-AB33-4D1F-A743-440673BD4168}" type="presParOf" srcId="{BF220C0C-F2EC-4AC8-AE24-12E60757FD5E}" destId="{7C3C06E6-F591-4435-AFA0-8D4B2F40A266}" srcOrd="2" destOrd="0" presId="urn:microsoft.com/office/officeart/2005/8/layout/hChevron3"/>
    <dgm:cxn modelId="{13E12F39-9E29-4866-A170-61DB2F4D1E20}" type="presParOf" srcId="{BF220C0C-F2EC-4AC8-AE24-12E60757FD5E}" destId="{E3A41F29-41B8-4F45-8D5A-61CD3E5EDDA8}" srcOrd="3" destOrd="0" presId="urn:microsoft.com/office/officeart/2005/8/layout/hChevron3"/>
    <dgm:cxn modelId="{43B4F921-F758-4327-98F8-836A3A71C024}" type="presParOf" srcId="{BF220C0C-F2EC-4AC8-AE24-12E60757FD5E}" destId="{992BF8E7-1A2A-4A03-ABDB-8766F59844E9}" srcOrd="4" destOrd="0" presId="urn:microsoft.com/office/officeart/2005/8/layout/hChevron3"/>
    <dgm:cxn modelId="{FB0BD125-1812-4584-8AC5-AAB563F2FD1F}" type="presParOf" srcId="{BF220C0C-F2EC-4AC8-AE24-12E60757FD5E}" destId="{6AFBC2C4-3DF3-4957-97EC-49AE43E6DDCB}" srcOrd="5" destOrd="0" presId="urn:microsoft.com/office/officeart/2005/8/layout/hChevron3"/>
    <dgm:cxn modelId="{1DF7EE2F-2173-480D-A25E-9A7301C7343F}" type="presParOf" srcId="{BF220C0C-F2EC-4AC8-AE24-12E60757FD5E}" destId="{625711E5-9D82-40D5-9850-83A27F0C4237}" srcOrd="6" destOrd="0" presId="urn:microsoft.com/office/officeart/2005/8/layout/hChevron3"/>
    <dgm:cxn modelId="{91595497-EE4B-46BC-B021-FFFFA15F385A}" type="presParOf" srcId="{BF220C0C-F2EC-4AC8-AE24-12E60757FD5E}" destId="{0D8F34C2-FE70-478E-8D7F-2E5E04FBD10B}" srcOrd="7" destOrd="0" presId="urn:microsoft.com/office/officeart/2005/8/layout/hChevron3"/>
    <dgm:cxn modelId="{D88C448F-5C9C-40B6-A074-3B0D4B40A0D6}" type="presParOf" srcId="{BF220C0C-F2EC-4AC8-AE24-12E60757FD5E}" destId="{670A7E64-44CE-44D2-B80E-792D7A92B56C}" srcOrd="8" destOrd="0" presId="urn:microsoft.com/office/officeart/2005/8/layout/hChevron3"/>
    <dgm:cxn modelId="{00D522A2-4413-4EDC-9D4D-295A9EDF2D75}" type="presParOf" srcId="{BF220C0C-F2EC-4AC8-AE24-12E60757FD5E}" destId="{B03D0A52-FBCF-4BE3-8FEA-F6D2DC4B1203}" srcOrd="9" destOrd="0" presId="urn:microsoft.com/office/officeart/2005/8/layout/hChevron3"/>
    <dgm:cxn modelId="{2D1B6E0D-B728-45ED-A563-754F24206A52}" type="presParOf" srcId="{BF220C0C-F2EC-4AC8-AE24-12E60757FD5E}" destId="{13604BAF-562A-4DBA-9FA9-2CE913CE6D97}" srcOrd="10" destOrd="0" presId="urn:microsoft.com/office/officeart/2005/8/layout/hChevron3"/>
    <dgm:cxn modelId="{A7DBAF61-9220-430A-B9B3-6CD812951644}" type="presParOf" srcId="{BF220C0C-F2EC-4AC8-AE24-12E60757FD5E}" destId="{C7A4E7F6-FDF4-492F-9CEE-364EC19D5E33}" srcOrd="11" destOrd="0" presId="urn:microsoft.com/office/officeart/2005/8/layout/hChevron3"/>
    <dgm:cxn modelId="{0277E9C7-8039-445B-8137-08588E3C37EF}" type="presParOf" srcId="{BF220C0C-F2EC-4AC8-AE24-12E60757FD5E}" destId="{78081242-3B0D-4CA3-8A11-347484697815}" srcOrd="12" destOrd="0" presId="urn:microsoft.com/office/officeart/2005/8/layout/hChevron3"/>
    <dgm:cxn modelId="{3DEC7FB0-78A8-4660-A421-5D3A558FFEB5}" type="presParOf" srcId="{BF220C0C-F2EC-4AC8-AE24-12E60757FD5E}" destId="{7C44B7C5-5B71-4D8E-8507-E7F5B723BF12}" srcOrd="13" destOrd="0" presId="urn:microsoft.com/office/officeart/2005/8/layout/hChevron3"/>
    <dgm:cxn modelId="{E5ED1DAE-FDAF-451E-ADB6-6C5A24C70DE5}"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63F4B2D8-7A59-4AEE-A412-E2B5333515C5}" type="presOf" srcId="{3D838D22-8369-42F3-BCEA-C329C401EF12}" destId="{625711E5-9D82-40D5-9850-83A27F0C4237}"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C6114FDB-18FC-456D-B660-275338C1D2AF}" type="presOf" srcId="{460B4F4F-08EF-4D3A-B7C5-E6B9A63E3CB2}" destId="{7C3C06E6-F591-4435-AFA0-8D4B2F40A266}" srcOrd="0" destOrd="0" presId="urn:microsoft.com/office/officeart/2005/8/layout/hChevron3"/>
    <dgm:cxn modelId="{2EC43FBF-A1BF-4DD9-93A0-51B744933B11}" srcId="{79E886E7-6911-49CE-98B6-824A83B8E9C7}" destId="{C5ED150C-D585-477B-868D-28A93127DA89}" srcOrd="2" destOrd="0" parTransId="{19DBA9B5-38C8-444E-A6B8-E7232BF22AF6}" sibTransId="{596FA695-C514-4791-9EE9-DF0C2E14FE5F}"/>
    <dgm:cxn modelId="{FF03F6A4-8DAB-48C3-86EF-1DA0E0AFCD78}" type="presOf" srcId="{C5ED150C-D585-477B-868D-28A93127DA89}" destId="{992BF8E7-1A2A-4A03-ABDB-8766F59844E9}"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D07F272F-C160-45A2-B347-676FD0B3CB22}" srcId="{79E886E7-6911-49CE-98B6-824A83B8E9C7}" destId="{34F7431B-7584-4E94-A81A-3360E9DE2B4C}" srcOrd="0" destOrd="0" parTransId="{C0F38BFF-27DF-4CB9-B82E-0FE613ECBF27}" sibTransId="{FB3852DB-6803-45BB-97D7-9329A37611AC}"/>
    <dgm:cxn modelId="{841420C8-9C52-4AF7-96A6-A05753C9D28A}" type="presOf" srcId="{98AF72E0-26AA-4AB4-97EF-8D8F48728B60}" destId="{B818583F-31B2-4216-82A4-C750380D33BE}" srcOrd="0" destOrd="0" presId="urn:microsoft.com/office/officeart/2005/8/layout/hChevron3"/>
    <dgm:cxn modelId="{F3699657-AACF-4C3C-BD43-EBD5A6342E49}" type="presOf" srcId="{078048E9-591A-4879-80DD-330A4B872E26}" destId="{13604BAF-562A-4DBA-9FA9-2CE913CE6D97}"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33672E20-65AC-4B21-9C4E-02A452446AB1}" type="presOf" srcId="{34F7431B-7584-4E94-A81A-3360E9DE2B4C}" destId="{5FB3AAB8-0AAF-4ECC-938A-5DDB34D83921}" srcOrd="0" destOrd="0" presId="urn:microsoft.com/office/officeart/2005/8/layout/hChevron3"/>
    <dgm:cxn modelId="{4AD5B761-06E1-49EB-9E4B-AD7B36BA124C}" type="presOf" srcId="{79E886E7-6911-49CE-98B6-824A83B8E9C7}" destId="{BF220C0C-F2EC-4AC8-AE24-12E60757FD5E}" srcOrd="0" destOrd="0" presId="urn:microsoft.com/office/officeart/2005/8/layout/hChevron3"/>
    <dgm:cxn modelId="{62678F87-621B-4989-A45E-96347CE7D5F0}" type="presOf" srcId="{5DACAB8C-81C2-4431-BE2B-E460F1A582C7}" destId="{670A7E64-44CE-44D2-B80E-792D7A92B56C}" srcOrd="0" destOrd="0" presId="urn:microsoft.com/office/officeart/2005/8/layout/hChevron3"/>
    <dgm:cxn modelId="{9C67B54A-EA56-44ED-8003-D887B863F2C9}" type="presOf" srcId="{E3611F27-A4C9-4CDA-B586-2B2C281CF80D}" destId="{78081242-3B0D-4CA3-8A11-347484697815}" srcOrd="0" destOrd="0" presId="urn:microsoft.com/office/officeart/2005/8/layout/hChevron3"/>
    <dgm:cxn modelId="{D78DBCC5-8B55-4F18-9C43-11208F2096D9}" srcId="{79E886E7-6911-49CE-98B6-824A83B8E9C7}" destId="{460B4F4F-08EF-4D3A-B7C5-E6B9A63E3CB2}" srcOrd="1" destOrd="0" parTransId="{1D073647-5FC4-4BD8-A892-F350BBF26A5A}" sibTransId="{FB536AA3-A057-49E3-8A27-C299AEBB89B7}"/>
    <dgm:cxn modelId="{7B92BE5A-AFEB-41B2-8361-127F7E4C9CB6}" srcId="{79E886E7-6911-49CE-98B6-824A83B8E9C7}" destId="{98AF72E0-26AA-4AB4-97EF-8D8F48728B60}" srcOrd="7" destOrd="0" parTransId="{E820D066-7CC1-4A6E-81D5-FB037EDA1B13}" sibTransId="{45E904AC-2F4C-4E76-842E-C9FB75F08911}"/>
    <dgm:cxn modelId="{92585D21-0DAB-4B8E-945D-5A28532C85F0}" type="presParOf" srcId="{BF220C0C-F2EC-4AC8-AE24-12E60757FD5E}" destId="{5FB3AAB8-0AAF-4ECC-938A-5DDB34D83921}" srcOrd="0" destOrd="0" presId="urn:microsoft.com/office/officeart/2005/8/layout/hChevron3"/>
    <dgm:cxn modelId="{AA83005F-44AD-409A-B56A-03F77B994727}" type="presParOf" srcId="{BF220C0C-F2EC-4AC8-AE24-12E60757FD5E}" destId="{10361351-E0B3-4A92-9DD3-1DCE9E4538BE}" srcOrd="1" destOrd="0" presId="urn:microsoft.com/office/officeart/2005/8/layout/hChevron3"/>
    <dgm:cxn modelId="{D0E46725-21F9-4368-BA39-064408ADEC31}" type="presParOf" srcId="{BF220C0C-F2EC-4AC8-AE24-12E60757FD5E}" destId="{7C3C06E6-F591-4435-AFA0-8D4B2F40A266}" srcOrd="2" destOrd="0" presId="urn:microsoft.com/office/officeart/2005/8/layout/hChevron3"/>
    <dgm:cxn modelId="{8B86005F-AFFB-4737-93D2-6B4A0DA2ED14}" type="presParOf" srcId="{BF220C0C-F2EC-4AC8-AE24-12E60757FD5E}" destId="{E3A41F29-41B8-4F45-8D5A-61CD3E5EDDA8}" srcOrd="3" destOrd="0" presId="urn:microsoft.com/office/officeart/2005/8/layout/hChevron3"/>
    <dgm:cxn modelId="{D4CF3119-8C7D-48BB-9093-8CD5DEE20821}" type="presParOf" srcId="{BF220C0C-F2EC-4AC8-AE24-12E60757FD5E}" destId="{992BF8E7-1A2A-4A03-ABDB-8766F59844E9}" srcOrd="4" destOrd="0" presId="urn:microsoft.com/office/officeart/2005/8/layout/hChevron3"/>
    <dgm:cxn modelId="{B153C111-F3F1-4BA9-84D4-A363FB6CF5D9}" type="presParOf" srcId="{BF220C0C-F2EC-4AC8-AE24-12E60757FD5E}" destId="{6AFBC2C4-3DF3-4957-97EC-49AE43E6DDCB}" srcOrd="5" destOrd="0" presId="urn:microsoft.com/office/officeart/2005/8/layout/hChevron3"/>
    <dgm:cxn modelId="{A9D3EDE4-0A38-46E2-95C3-03729CCA9E11}" type="presParOf" srcId="{BF220C0C-F2EC-4AC8-AE24-12E60757FD5E}" destId="{625711E5-9D82-40D5-9850-83A27F0C4237}" srcOrd="6" destOrd="0" presId="urn:microsoft.com/office/officeart/2005/8/layout/hChevron3"/>
    <dgm:cxn modelId="{5C5D14A1-F850-4CE8-92F3-34029A5CC381}" type="presParOf" srcId="{BF220C0C-F2EC-4AC8-AE24-12E60757FD5E}" destId="{0D8F34C2-FE70-478E-8D7F-2E5E04FBD10B}" srcOrd="7" destOrd="0" presId="urn:microsoft.com/office/officeart/2005/8/layout/hChevron3"/>
    <dgm:cxn modelId="{BF327936-1FA3-43A5-9842-5337B6DDBACE}" type="presParOf" srcId="{BF220C0C-F2EC-4AC8-AE24-12E60757FD5E}" destId="{670A7E64-44CE-44D2-B80E-792D7A92B56C}" srcOrd="8" destOrd="0" presId="urn:microsoft.com/office/officeart/2005/8/layout/hChevron3"/>
    <dgm:cxn modelId="{24237994-FB51-4798-8F84-1AECC03B492E}" type="presParOf" srcId="{BF220C0C-F2EC-4AC8-AE24-12E60757FD5E}" destId="{B03D0A52-FBCF-4BE3-8FEA-F6D2DC4B1203}" srcOrd="9" destOrd="0" presId="urn:microsoft.com/office/officeart/2005/8/layout/hChevron3"/>
    <dgm:cxn modelId="{654D13E9-45F5-44FA-A321-2AFBC680824E}" type="presParOf" srcId="{BF220C0C-F2EC-4AC8-AE24-12E60757FD5E}" destId="{13604BAF-562A-4DBA-9FA9-2CE913CE6D97}" srcOrd="10" destOrd="0" presId="urn:microsoft.com/office/officeart/2005/8/layout/hChevron3"/>
    <dgm:cxn modelId="{5406CB7E-B35B-44E1-AF86-69C6C12A7FC2}" type="presParOf" srcId="{BF220C0C-F2EC-4AC8-AE24-12E60757FD5E}" destId="{C7A4E7F6-FDF4-492F-9CEE-364EC19D5E33}" srcOrd="11" destOrd="0" presId="urn:microsoft.com/office/officeart/2005/8/layout/hChevron3"/>
    <dgm:cxn modelId="{B3B218DB-488A-4BFD-857F-3A907A202BE8}" type="presParOf" srcId="{BF220C0C-F2EC-4AC8-AE24-12E60757FD5E}" destId="{78081242-3B0D-4CA3-8A11-347484697815}" srcOrd="12" destOrd="0" presId="urn:microsoft.com/office/officeart/2005/8/layout/hChevron3"/>
    <dgm:cxn modelId="{70598621-7FEE-465B-A717-9E5BE36FEDC8}" type="presParOf" srcId="{BF220C0C-F2EC-4AC8-AE24-12E60757FD5E}" destId="{7C44B7C5-5B71-4D8E-8507-E7F5B723BF12}" srcOrd="13" destOrd="0" presId="urn:microsoft.com/office/officeart/2005/8/layout/hChevron3"/>
    <dgm:cxn modelId="{999F4512-11D7-4C44-81B6-48FE436563DE}"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236ACC09-B6FD-43A4-8123-3F5E48BB3426}" srcId="{79E886E7-6911-49CE-98B6-824A83B8E9C7}" destId="{3D838D22-8369-42F3-BCEA-C329C401EF12}" srcOrd="3" destOrd="0" parTransId="{481DBE79-C34B-4702-98B5-9DE0FC3D78E1}" sibTransId="{F4EC5D5B-28F8-4180-A707-F9D09BB1FCFD}"/>
    <dgm:cxn modelId="{2F0B82A7-6D0A-44D8-B529-699E0F748AAF}" type="presOf" srcId="{078048E9-591A-4879-80DD-330A4B872E26}" destId="{13604BAF-562A-4DBA-9FA9-2CE913CE6D97}" srcOrd="0" destOrd="0" presId="urn:microsoft.com/office/officeart/2005/8/layout/hChevron3"/>
    <dgm:cxn modelId="{2EC43FBF-A1BF-4DD9-93A0-51B744933B11}" srcId="{79E886E7-6911-49CE-98B6-824A83B8E9C7}" destId="{C5ED150C-D585-477B-868D-28A93127DA89}" srcOrd="2" destOrd="0" parTransId="{19DBA9B5-38C8-444E-A6B8-E7232BF22AF6}" sibTransId="{596FA695-C514-4791-9EE9-DF0C2E14FE5F}"/>
    <dgm:cxn modelId="{0C33424C-3BB1-4411-91E7-021670182FFE}" type="presOf" srcId="{E3611F27-A4C9-4CDA-B586-2B2C281CF80D}" destId="{78081242-3B0D-4CA3-8A11-347484697815}" srcOrd="0" destOrd="0" presId="urn:microsoft.com/office/officeart/2005/8/layout/hChevron3"/>
    <dgm:cxn modelId="{F9F3BAF4-CB97-4C9C-8318-8C2D49F58FA3}" type="presOf" srcId="{98AF72E0-26AA-4AB4-97EF-8D8F48728B60}" destId="{B818583F-31B2-4216-82A4-C750380D33BE}"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D8EFDF9E-F641-4FCD-A596-CDD796FB16B5}" type="presOf" srcId="{5DACAB8C-81C2-4431-BE2B-E460F1A582C7}" destId="{670A7E64-44CE-44D2-B80E-792D7A92B56C}"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D07F272F-C160-45A2-B347-676FD0B3CB22}" srcId="{79E886E7-6911-49CE-98B6-824A83B8E9C7}" destId="{34F7431B-7584-4E94-A81A-3360E9DE2B4C}" srcOrd="0" destOrd="0" parTransId="{C0F38BFF-27DF-4CB9-B82E-0FE613ECBF27}" sibTransId="{FB3852DB-6803-45BB-97D7-9329A37611AC}"/>
    <dgm:cxn modelId="{32236ECF-7CF3-483A-A7E8-7D781B04BC89}" srcId="{79E886E7-6911-49CE-98B6-824A83B8E9C7}" destId="{E3611F27-A4C9-4CDA-B586-2B2C281CF80D}" srcOrd="6" destOrd="0" parTransId="{2E72A50D-F357-413A-A5B2-910ECFD4FA95}" sibTransId="{B1624755-15F2-49B9-9AE9-9DE58E7F5C42}"/>
    <dgm:cxn modelId="{EB1D5CAC-E68B-4313-9F2E-C01090EB5B71}" type="presOf" srcId="{460B4F4F-08EF-4D3A-B7C5-E6B9A63E3CB2}" destId="{7C3C06E6-F591-4435-AFA0-8D4B2F40A266}" srcOrd="0" destOrd="0" presId="urn:microsoft.com/office/officeart/2005/8/layout/hChevron3"/>
    <dgm:cxn modelId="{5F5B8690-8C92-43B5-8851-BB8A1E5532E0}" type="presOf" srcId="{79E886E7-6911-49CE-98B6-824A83B8E9C7}" destId="{BF220C0C-F2EC-4AC8-AE24-12E60757FD5E}" srcOrd="0" destOrd="0" presId="urn:microsoft.com/office/officeart/2005/8/layout/hChevron3"/>
    <dgm:cxn modelId="{13AB2206-E41B-4C58-BF1C-6E0A5CC742D0}" type="presOf" srcId="{C5ED150C-D585-477B-868D-28A93127DA89}" destId="{992BF8E7-1A2A-4A03-ABDB-8766F59844E9}" srcOrd="0" destOrd="0" presId="urn:microsoft.com/office/officeart/2005/8/layout/hChevron3"/>
    <dgm:cxn modelId="{4DD4CAA9-4DF8-4470-8F2A-27BFF0CC4799}" type="presOf" srcId="{3D838D22-8369-42F3-BCEA-C329C401EF12}" destId="{625711E5-9D82-40D5-9850-83A27F0C4237}"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6BC4D645-7524-410F-B419-E90EF34EB598}" type="presOf" srcId="{34F7431B-7584-4E94-A81A-3360E9DE2B4C}" destId="{5FB3AAB8-0AAF-4ECC-938A-5DDB34D83921}" srcOrd="0" destOrd="0" presId="urn:microsoft.com/office/officeart/2005/8/layout/hChevron3"/>
    <dgm:cxn modelId="{AA738535-2B2E-4A0B-87AB-8DC809F0565B}" type="presParOf" srcId="{BF220C0C-F2EC-4AC8-AE24-12E60757FD5E}" destId="{5FB3AAB8-0AAF-4ECC-938A-5DDB34D83921}" srcOrd="0" destOrd="0" presId="urn:microsoft.com/office/officeart/2005/8/layout/hChevron3"/>
    <dgm:cxn modelId="{6595C1D6-B448-47AA-BB86-770D2CCF0DBC}" type="presParOf" srcId="{BF220C0C-F2EC-4AC8-AE24-12E60757FD5E}" destId="{10361351-E0B3-4A92-9DD3-1DCE9E4538BE}" srcOrd="1" destOrd="0" presId="urn:microsoft.com/office/officeart/2005/8/layout/hChevron3"/>
    <dgm:cxn modelId="{A0753586-C583-4372-A8BA-C67213450B3F}" type="presParOf" srcId="{BF220C0C-F2EC-4AC8-AE24-12E60757FD5E}" destId="{7C3C06E6-F591-4435-AFA0-8D4B2F40A266}" srcOrd="2" destOrd="0" presId="urn:microsoft.com/office/officeart/2005/8/layout/hChevron3"/>
    <dgm:cxn modelId="{C380FA9F-EB5C-4EAD-B01F-7BAA5A3B71D4}" type="presParOf" srcId="{BF220C0C-F2EC-4AC8-AE24-12E60757FD5E}" destId="{E3A41F29-41B8-4F45-8D5A-61CD3E5EDDA8}" srcOrd="3" destOrd="0" presId="urn:microsoft.com/office/officeart/2005/8/layout/hChevron3"/>
    <dgm:cxn modelId="{1E5AD20D-2630-4E7B-8089-1B12FAF8B06A}" type="presParOf" srcId="{BF220C0C-F2EC-4AC8-AE24-12E60757FD5E}" destId="{992BF8E7-1A2A-4A03-ABDB-8766F59844E9}" srcOrd="4" destOrd="0" presId="urn:microsoft.com/office/officeart/2005/8/layout/hChevron3"/>
    <dgm:cxn modelId="{CB9E280D-27B0-448A-9080-9C5E5856CC04}" type="presParOf" srcId="{BF220C0C-F2EC-4AC8-AE24-12E60757FD5E}" destId="{6AFBC2C4-3DF3-4957-97EC-49AE43E6DDCB}" srcOrd="5" destOrd="0" presId="urn:microsoft.com/office/officeart/2005/8/layout/hChevron3"/>
    <dgm:cxn modelId="{B3727D16-2D47-4AAB-82D6-989E61E7ABD3}" type="presParOf" srcId="{BF220C0C-F2EC-4AC8-AE24-12E60757FD5E}" destId="{625711E5-9D82-40D5-9850-83A27F0C4237}" srcOrd="6" destOrd="0" presId="urn:microsoft.com/office/officeart/2005/8/layout/hChevron3"/>
    <dgm:cxn modelId="{669D44F6-C428-49DB-9207-4260F2C1BCE8}" type="presParOf" srcId="{BF220C0C-F2EC-4AC8-AE24-12E60757FD5E}" destId="{0D8F34C2-FE70-478E-8D7F-2E5E04FBD10B}" srcOrd="7" destOrd="0" presId="urn:microsoft.com/office/officeart/2005/8/layout/hChevron3"/>
    <dgm:cxn modelId="{D5AC4A99-014E-4C3E-BE49-79A666E91F65}" type="presParOf" srcId="{BF220C0C-F2EC-4AC8-AE24-12E60757FD5E}" destId="{670A7E64-44CE-44D2-B80E-792D7A92B56C}" srcOrd="8" destOrd="0" presId="urn:microsoft.com/office/officeart/2005/8/layout/hChevron3"/>
    <dgm:cxn modelId="{FEDD2052-17FD-4F87-8B89-EE1FF951F9C3}" type="presParOf" srcId="{BF220C0C-F2EC-4AC8-AE24-12E60757FD5E}" destId="{B03D0A52-FBCF-4BE3-8FEA-F6D2DC4B1203}" srcOrd="9" destOrd="0" presId="urn:microsoft.com/office/officeart/2005/8/layout/hChevron3"/>
    <dgm:cxn modelId="{47F959D8-7997-4015-B207-3DD86E7341A8}" type="presParOf" srcId="{BF220C0C-F2EC-4AC8-AE24-12E60757FD5E}" destId="{13604BAF-562A-4DBA-9FA9-2CE913CE6D97}" srcOrd="10" destOrd="0" presId="urn:microsoft.com/office/officeart/2005/8/layout/hChevron3"/>
    <dgm:cxn modelId="{B2483B3E-5E27-49C0-A63C-75531FBD5DA2}" type="presParOf" srcId="{BF220C0C-F2EC-4AC8-AE24-12E60757FD5E}" destId="{C7A4E7F6-FDF4-492F-9CEE-364EC19D5E33}" srcOrd="11" destOrd="0" presId="urn:microsoft.com/office/officeart/2005/8/layout/hChevron3"/>
    <dgm:cxn modelId="{F448FF39-9B5A-46D5-83FC-9190D90E15BB}" type="presParOf" srcId="{BF220C0C-F2EC-4AC8-AE24-12E60757FD5E}" destId="{78081242-3B0D-4CA3-8A11-347484697815}" srcOrd="12" destOrd="0" presId="urn:microsoft.com/office/officeart/2005/8/layout/hChevron3"/>
    <dgm:cxn modelId="{E94A41FA-F105-40E4-B874-0FD2518D69F8}" type="presParOf" srcId="{BF220C0C-F2EC-4AC8-AE24-12E60757FD5E}" destId="{7C44B7C5-5B71-4D8E-8507-E7F5B723BF12}" srcOrd="13" destOrd="0" presId="urn:microsoft.com/office/officeart/2005/8/layout/hChevron3"/>
    <dgm:cxn modelId="{285603D8-696B-4261-ABA1-592C61C2E002}"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D78DBCC5-8B55-4F18-9C43-11208F2096D9}" srcId="{79E886E7-6911-49CE-98B6-824A83B8E9C7}" destId="{460B4F4F-08EF-4D3A-B7C5-E6B9A63E3CB2}" srcOrd="1" destOrd="0" parTransId="{1D073647-5FC4-4BD8-A892-F350BBF26A5A}" sibTransId="{FB536AA3-A057-49E3-8A27-C299AEBB89B7}"/>
    <dgm:cxn modelId="{5C3B845A-6A2C-4469-B596-013AB2957B29}" srcId="{79E886E7-6911-49CE-98B6-824A83B8E9C7}" destId="{078048E9-591A-4879-80DD-330A4B872E26}" srcOrd="5" destOrd="0" parTransId="{4834D589-E7D3-4352-BE1C-20FBEC548230}" sibTransId="{FE99DFEA-ABB4-4056-AD3E-9FF307C9C72C}"/>
    <dgm:cxn modelId="{CE109474-9262-4C99-A7AF-BCFE6BBEA759}" type="presOf" srcId="{078048E9-591A-4879-80DD-330A4B872E26}" destId="{13604BAF-562A-4DBA-9FA9-2CE913CE6D97}"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A597B102-7DCB-49FA-B2F4-FA900EBD9A4E}" type="presOf" srcId="{E3611F27-A4C9-4CDA-B586-2B2C281CF80D}" destId="{78081242-3B0D-4CA3-8A11-347484697815}" srcOrd="0" destOrd="0" presId="urn:microsoft.com/office/officeart/2005/8/layout/hChevron3"/>
    <dgm:cxn modelId="{908F1B32-77B9-4987-ABC8-7B1DE119484F}" type="presOf" srcId="{34F7431B-7584-4E94-A81A-3360E9DE2B4C}" destId="{5FB3AAB8-0AAF-4ECC-938A-5DDB34D83921}" srcOrd="0" destOrd="0" presId="urn:microsoft.com/office/officeart/2005/8/layout/hChevron3"/>
    <dgm:cxn modelId="{5B8FF2F4-3373-497B-9D70-C93C415B071B}" type="presOf" srcId="{3D838D22-8369-42F3-BCEA-C329C401EF12}" destId="{625711E5-9D82-40D5-9850-83A27F0C4237}"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AE879F84-FC82-4E15-8F7F-83BD65FC169C}" type="presOf" srcId="{C5ED150C-D585-477B-868D-28A93127DA89}" destId="{992BF8E7-1A2A-4A03-ABDB-8766F59844E9}"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698F8EEA-21CB-4BD8-8E8A-BA31D39483D3}" type="presOf" srcId="{5DACAB8C-81C2-4431-BE2B-E460F1A582C7}" destId="{670A7E64-44CE-44D2-B80E-792D7A92B56C}"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ADDABB35-4BEC-402A-A9B9-FB7A522F937B}" type="presOf" srcId="{98AF72E0-26AA-4AB4-97EF-8D8F48728B60}" destId="{B818583F-31B2-4216-82A4-C750380D33BE}" srcOrd="0" destOrd="0" presId="urn:microsoft.com/office/officeart/2005/8/layout/hChevron3"/>
    <dgm:cxn modelId="{BD5BD4B6-FB8B-4528-993E-CEBFC7A7C184}" type="presOf" srcId="{460B4F4F-08EF-4D3A-B7C5-E6B9A63E3CB2}" destId="{7C3C06E6-F591-4435-AFA0-8D4B2F40A266}" srcOrd="0" destOrd="0" presId="urn:microsoft.com/office/officeart/2005/8/layout/hChevron3"/>
    <dgm:cxn modelId="{F0F0B7E7-21C3-42D3-B468-AA7060AAAC3F}" type="presOf" srcId="{79E886E7-6911-49CE-98B6-824A83B8E9C7}" destId="{BF220C0C-F2EC-4AC8-AE24-12E60757FD5E}"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EA255F96-CB98-47C4-8827-A4F39E6239AD}" type="presParOf" srcId="{BF220C0C-F2EC-4AC8-AE24-12E60757FD5E}" destId="{5FB3AAB8-0AAF-4ECC-938A-5DDB34D83921}" srcOrd="0" destOrd="0" presId="urn:microsoft.com/office/officeart/2005/8/layout/hChevron3"/>
    <dgm:cxn modelId="{EDF52497-615A-4CFE-9D86-558C52C05598}" type="presParOf" srcId="{BF220C0C-F2EC-4AC8-AE24-12E60757FD5E}" destId="{10361351-E0B3-4A92-9DD3-1DCE9E4538BE}" srcOrd="1" destOrd="0" presId="urn:microsoft.com/office/officeart/2005/8/layout/hChevron3"/>
    <dgm:cxn modelId="{80EA79A7-D945-4584-847B-D30136596241}" type="presParOf" srcId="{BF220C0C-F2EC-4AC8-AE24-12E60757FD5E}" destId="{7C3C06E6-F591-4435-AFA0-8D4B2F40A266}" srcOrd="2" destOrd="0" presId="urn:microsoft.com/office/officeart/2005/8/layout/hChevron3"/>
    <dgm:cxn modelId="{65B9933D-B8CC-4B3F-8F11-4B436393FB3E}" type="presParOf" srcId="{BF220C0C-F2EC-4AC8-AE24-12E60757FD5E}" destId="{E3A41F29-41B8-4F45-8D5A-61CD3E5EDDA8}" srcOrd="3" destOrd="0" presId="urn:microsoft.com/office/officeart/2005/8/layout/hChevron3"/>
    <dgm:cxn modelId="{40DA2AEC-A5BD-473A-9A1A-A20DE94815D2}" type="presParOf" srcId="{BF220C0C-F2EC-4AC8-AE24-12E60757FD5E}" destId="{992BF8E7-1A2A-4A03-ABDB-8766F59844E9}" srcOrd="4" destOrd="0" presId="urn:microsoft.com/office/officeart/2005/8/layout/hChevron3"/>
    <dgm:cxn modelId="{232CC463-6F9A-4AAF-97BD-FA8422771AE6}" type="presParOf" srcId="{BF220C0C-F2EC-4AC8-AE24-12E60757FD5E}" destId="{6AFBC2C4-3DF3-4957-97EC-49AE43E6DDCB}" srcOrd="5" destOrd="0" presId="urn:microsoft.com/office/officeart/2005/8/layout/hChevron3"/>
    <dgm:cxn modelId="{4E2C6121-FC03-473C-BFD6-F7B744DC4284}" type="presParOf" srcId="{BF220C0C-F2EC-4AC8-AE24-12E60757FD5E}" destId="{625711E5-9D82-40D5-9850-83A27F0C4237}" srcOrd="6" destOrd="0" presId="urn:microsoft.com/office/officeart/2005/8/layout/hChevron3"/>
    <dgm:cxn modelId="{AF2C6EC5-CAE8-48CB-B231-BBFC529071FA}" type="presParOf" srcId="{BF220C0C-F2EC-4AC8-AE24-12E60757FD5E}" destId="{0D8F34C2-FE70-478E-8D7F-2E5E04FBD10B}" srcOrd="7" destOrd="0" presId="urn:microsoft.com/office/officeart/2005/8/layout/hChevron3"/>
    <dgm:cxn modelId="{5569E2A0-21BA-4308-8204-F2169E4D8F50}" type="presParOf" srcId="{BF220C0C-F2EC-4AC8-AE24-12E60757FD5E}" destId="{670A7E64-44CE-44D2-B80E-792D7A92B56C}" srcOrd="8" destOrd="0" presId="urn:microsoft.com/office/officeart/2005/8/layout/hChevron3"/>
    <dgm:cxn modelId="{130D22A0-A268-4F48-B2DA-AB2C4824BF27}" type="presParOf" srcId="{BF220C0C-F2EC-4AC8-AE24-12E60757FD5E}" destId="{B03D0A52-FBCF-4BE3-8FEA-F6D2DC4B1203}" srcOrd="9" destOrd="0" presId="urn:microsoft.com/office/officeart/2005/8/layout/hChevron3"/>
    <dgm:cxn modelId="{591A36F2-1EAB-4F16-8DFF-52D42FECE5E1}" type="presParOf" srcId="{BF220C0C-F2EC-4AC8-AE24-12E60757FD5E}" destId="{13604BAF-562A-4DBA-9FA9-2CE913CE6D97}" srcOrd="10" destOrd="0" presId="urn:microsoft.com/office/officeart/2005/8/layout/hChevron3"/>
    <dgm:cxn modelId="{C6664EC3-B118-4B59-814E-2BAF2DF87CF2}" type="presParOf" srcId="{BF220C0C-F2EC-4AC8-AE24-12E60757FD5E}" destId="{C7A4E7F6-FDF4-492F-9CEE-364EC19D5E33}" srcOrd="11" destOrd="0" presId="urn:microsoft.com/office/officeart/2005/8/layout/hChevron3"/>
    <dgm:cxn modelId="{B4933510-C5B8-41AA-BAA1-39211C3EAA26}" type="presParOf" srcId="{BF220C0C-F2EC-4AC8-AE24-12E60757FD5E}" destId="{78081242-3B0D-4CA3-8A11-347484697815}" srcOrd="12" destOrd="0" presId="urn:microsoft.com/office/officeart/2005/8/layout/hChevron3"/>
    <dgm:cxn modelId="{130E5E0B-F82D-4B88-87B2-524A845D66E1}" type="presParOf" srcId="{BF220C0C-F2EC-4AC8-AE24-12E60757FD5E}" destId="{7C44B7C5-5B71-4D8E-8507-E7F5B723BF12}" srcOrd="13" destOrd="0" presId="urn:microsoft.com/office/officeart/2005/8/layout/hChevron3"/>
    <dgm:cxn modelId="{09BB1020-399E-4676-923C-A8DE70D315C9}"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C3E116D7-6C8F-4522-B2FC-7CC08943C258}" type="presOf" srcId="{5DACAB8C-81C2-4431-BE2B-E460F1A582C7}" destId="{670A7E64-44CE-44D2-B80E-792D7A92B56C}"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047C26D3-B7C5-4CA8-9400-7DF8BC3ECEA9}" type="presOf" srcId="{34F7431B-7584-4E94-A81A-3360E9DE2B4C}" destId="{5FB3AAB8-0AAF-4ECC-938A-5DDB34D83921}" srcOrd="0" destOrd="0" presId="urn:microsoft.com/office/officeart/2005/8/layout/hChevron3"/>
    <dgm:cxn modelId="{D78DBCC5-8B55-4F18-9C43-11208F2096D9}" srcId="{79E886E7-6911-49CE-98B6-824A83B8E9C7}" destId="{460B4F4F-08EF-4D3A-B7C5-E6B9A63E3CB2}" srcOrd="1" destOrd="0" parTransId="{1D073647-5FC4-4BD8-A892-F350BBF26A5A}" sibTransId="{FB536AA3-A057-49E3-8A27-C299AEBB89B7}"/>
    <dgm:cxn modelId="{236ACC09-B6FD-43A4-8123-3F5E48BB3426}" srcId="{79E886E7-6911-49CE-98B6-824A83B8E9C7}" destId="{3D838D22-8369-42F3-BCEA-C329C401EF12}" srcOrd="3" destOrd="0" parTransId="{481DBE79-C34B-4702-98B5-9DE0FC3D78E1}" sibTransId="{F4EC5D5B-28F8-4180-A707-F9D09BB1FCFD}"/>
    <dgm:cxn modelId="{CE97E3B6-3C1D-41B6-8A54-A5AD59529C32}" type="presOf" srcId="{3D838D22-8369-42F3-BCEA-C329C401EF12}" destId="{625711E5-9D82-40D5-9850-83A27F0C4237}" srcOrd="0" destOrd="0" presId="urn:microsoft.com/office/officeart/2005/8/layout/hChevron3"/>
    <dgm:cxn modelId="{D07F272F-C160-45A2-B347-676FD0B3CB22}" srcId="{79E886E7-6911-49CE-98B6-824A83B8E9C7}" destId="{34F7431B-7584-4E94-A81A-3360E9DE2B4C}" srcOrd="0" destOrd="0" parTransId="{C0F38BFF-27DF-4CB9-B82E-0FE613ECBF27}" sibTransId="{FB3852DB-6803-45BB-97D7-9329A37611AC}"/>
    <dgm:cxn modelId="{9388B9CE-DC62-4B1B-9697-B42912DEECFA}" type="presOf" srcId="{460B4F4F-08EF-4D3A-B7C5-E6B9A63E3CB2}" destId="{7C3C06E6-F591-4435-AFA0-8D4B2F40A266}" srcOrd="0" destOrd="0" presId="urn:microsoft.com/office/officeart/2005/8/layout/hChevron3"/>
    <dgm:cxn modelId="{BF699ED1-3DB8-4B82-A7BA-94C2C73EA2BB}" type="presOf" srcId="{98AF72E0-26AA-4AB4-97EF-8D8F48728B60}" destId="{B818583F-31B2-4216-82A4-C750380D33BE}" srcOrd="0" destOrd="0" presId="urn:microsoft.com/office/officeart/2005/8/layout/hChevron3"/>
    <dgm:cxn modelId="{7764BF2D-5EA6-42BE-A4B4-B3F1809AC61B}" type="presOf" srcId="{078048E9-591A-4879-80DD-330A4B872E26}" destId="{13604BAF-562A-4DBA-9FA9-2CE913CE6D97}" srcOrd="0" destOrd="0" presId="urn:microsoft.com/office/officeart/2005/8/layout/hChevron3"/>
    <dgm:cxn modelId="{7F76CE00-A182-4971-BFB4-474F7027CAB3}" type="presOf" srcId="{C5ED150C-D585-477B-868D-28A93127DA89}" destId="{992BF8E7-1A2A-4A03-ABDB-8766F59844E9}" srcOrd="0" destOrd="0" presId="urn:microsoft.com/office/officeart/2005/8/layout/hChevron3"/>
    <dgm:cxn modelId="{DEB1AAB7-E7D2-4F93-A594-FAF5F6E3B4DE}" type="presOf" srcId="{79E886E7-6911-49CE-98B6-824A83B8E9C7}" destId="{BF220C0C-F2EC-4AC8-AE24-12E60757FD5E}" srcOrd="0" destOrd="0" presId="urn:microsoft.com/office/officeart/2005/8/layout/hChevron3"/>
    <dgm:cxn modelId="{69D4430C-DDDC-466B-82E3-38C6D4139CC3}" srcId="{79E886E7-6911-49CE-98B6-824A83B8E9C7}" destId="{5DACAB8C-81C2-4431-BE2B-E460F1A582C7}" srcOrd="4" destOrd="0" parTransId="{F10B10C6-5DE5-4F44-B579-4115AA0D37EA}" sibTransId="{84D687EF-702C-43FF-912B-8DE0D0325C40}"/>
    <dgm:cxn modelId="{7B92BE5A-AFEB-41B2-8361-127F7E4C9CB6}" srcId="{79E886E7-6911-49CE-98B6-824A83B8E9C7}" destId="{98AF72E0-26AA-4AB4-97EF-8D8F48728B60}" srcOrd="7" destOrd="0" parTransId="{E820D066-7CC1-4A6E-81D5-FB037EDA1B13}" sibTransId="{45E904AC-2F4C-4E76-842E-C9FB75F08911}"/>
    <dgm:cxn modelId="{2EC43FBF-A1BF-4DD9-93A0-51B744933B11}" srcId="{79E886E7-6911-49CE-98B6-824A83B8E9C7}" destId="{C5ED150C-D585-477B-868D-28A93127DA89}" srcOrd="2" destOrd="0" parTransId="{19DBA9B5-38C8-444E-A6B8-E7232BF22AF6}" sibTransId="{596FA695-C514-4791-9EE9-DF0C2E14FE5F}"/>
    <dgm:cxn modelId="{F202F9C7-821E-45B8-9EFB-12005ED872F8}" type="presOf" srcId="{E3611F27-A4C9-4CDA-B586-2B2C281CF80D}" destId="{78081242-3B0D-4CA3-8A11-347484697815}"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1D797020-A6C9-4995-97B5-C88BDE0D3F8F}" type="presParOf" srcId="{BF220C0C-F2EC-4AC8-AE24-12E60757FD5E}" destId="{5FB3AAB8-0AAF-4ECC-938A-5DDB34D83921}" srcOrd="0" destOrd="0" presId="urn:microsoft.com/office/officeart/2005/8/layout/hChevron3"/>
    <dgm:cxn modelId="{9A03A4C4-84C8-42CE-B60E-4668BAD6377E}" type="presParOf" srcId="{BF220C0C-F2EC-4AC8-AE24-12E60757FD5E}" destId="{10361351-E0B3-4A92-9DD3-1DCE9E4538BE}" srcOrd="1" destOrd="0" presId="urn:microsoft.com/office/officeart/2005/8/layout/hChevron3"/>
    <dgm:cxn modelId="{1B914829-DAA8-4CF5-8D70-2048BAB1691F}" type="presParOf" srcId="{BF220C0C-F2EC-4AC8-AE24-12E60757FD5E}" destId="{7C3C06E6-F591-4435-AFA0-8D4B2F40A266}" srcOrd="2" destOrd="0" presId="urn:microsoft.com/office/officeart/2005/8/layout/hChevron3"/>
    <dgm:cxn modelId="{D13BD7DE-BE94-4E3B-8C95-8B368D9B665A}" type="presParOf" srcId="{BF220C0C-F2EC-4AC8-AE24-12E60757FD5E}" destId="{E3A41F29-41B8-4F45-8D5A-61CD3E5EDDA8}" srcOrd="3" destOrd="0" presId="urn:microsoft.com/office/officeart/2005/8/layout/hChevron3"/>
    <dgm:cxn modelId="{C9890BD8-FFB2-4E50-AE30-4D5B1C0128C1}" type="presParOf" srcId="{BF220C0C-F2EC-4AC8-AE24-12E60757FD5E}" destId="{992BF8E7-1A2A-4A03-ABDB-8766F59844E9}" srcOrd="4" destOrd="0" presId="urn:microsoft.com/office/officeart/2005/8/layout/hChevron3"/>
    <dgm:cxn modelId="{ED81ACA9-B6C4-44B9-90A0-71DCEFD14067}" type="presParOf" srcId="{BF220C0C-F2EC-4AC8-AE24-12E60757FD5E}" destId="{6AFBC2C4-3DF3-4957-97EC-49AE43E6DDCB}" srcOrd="5" destOrd="0" presId="urn:microsoft.com/office/officeart/2005/8/layout/hChevron3"/>
    <dgm:cxn modelId="{3F76941C-B13D-4CD3-BCF6-6F05ED349F07}" type="presParOf" srcId="{BF220C0C-F2EC-4AC8-AE24-12E60757FD5E}" destId="{625711E5-9D82-40D5-9850-83A27F0C4237}" srcOrd="6" destOrd="0" presId="urn:microsoft.com/office/officeart/2005/8/layout/hChevron3"/>
    <dgm:cxn modelId="{B97641C9-4B72-401E-A566-BCFEBBA426E5}" type="presParOf" srcId="{BF220C0C-F2EC-4AC8-AE24-12E60757FD5E}" destId="{0D8F34C2-FE70-478E-8D7F-2E5E04FBD10B}" srcOrd="7" destOrd="0" presId="urn:microsoft.com/office/officeart/2005/8/layout/hChevron3"/>
    <dgm:cxn modelId="{6C444CF7-429A-48AF-A635-BD507D573278}" type="presParOf" srcId="{BF220C0C-F2EC-4AC8-AE24-12E60757FD5E}" destId="{670A7E64-44CE-44D2-B80E-792D7A92B56C}" srcOrd="8" destOrd="0" presId="urn:microsoft.com/office/officeart/2005/8/layout/hChevron3"/>
    <dgm:cxn modelId="{BA5022BF-D613-41FF-ACB2-4FA552F3D7E5}" type="presParOf" srcId="{BF220C0C-F2EC-4AC8-AE24-12E60757FD5E}" destId="{B03D0A52-FBCF-4BE3-8FEA-F6D2DC4B1203}" srcOrd="9" destOrd="0" presId="urn:microsoft.com/office/officeart/2005/8/layout/hChevron3"/>
    <dgm:cxn modelId="{B0EE5884-DF3A-4B25-B1A3-D9C57C072F5D}" type="presParOf" srcId="{BF220C0C-F2EC-4AC8-AE24-12E60757FD5E}" destId="{13604BAF-562A-4DBA-9FA9-2CE913CE6D97}" srcOrd="10" destOrd="0" presId="urn:microsoft.com/office/officeart/2005/8/layout/hChevron3"/>
    <dgm:cxn modelId="{1220C700-03E4-4AAF-BC93-5A36BB7037B6}" type="presParOf" srcId="{BF220C0C-F2EC-4AC8-AE24-12E60757FD5E}" destId="{C7A4E7F6-FDF4-492F-9CEE-364EC19D5E33}" srcOrd="11" destOrd="0" presId="urn:microsoft.com/office/officeart/2005/8/layout/hChevron3"/>
    <dgm:cxn modelId="{8997CF0F-5502-43ED-956C-75B54BB8EA1F}" type="presParOf" srcId="{BF220C0C-F2EC-4AC8-AE24-12E60757FD5E}" destId="{78081242-3B0D-4CA3-8A11-347484697815}" srcOrd="12" destOrd="0" presId="urn:microsoft.com/office/officeart/2005/8/layout/hChevron3"/>
    <dgm:cxn modelId="{1BF14D57-341D-4D35-B95C-6A6D9A25E0FD}" type="presParOf" srcId="{BF220C0C-F2EC-4AC8-AE24-12E60757FD5E}" destId="{7C44B7C5-5B71-4D8E-8507-E7F5B723BF12}" srcOrd="13" destOrd="0" presId="urn:microsoft.com/office/officeart/2005/8/layout/hChevron3"/>
    <dgm:cxn modelId="{B8E51312-A533-462E-A2EC-49412BC0D135}"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E886E7-6911-49CE-98B6-824A83B8E9C7}"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F7431B-7584-4E94-A81A-3360E9DE2B4C}">
      <dgm:prSet phldrT="[Text]"/>
      <dgm:spPr>
        <a:solidFill>
          <a:schemeClr val="bg1">
            <a:lumMod val="85000"/>
          </a:schemeClr>
        </a:solidFill>
      </dgm:spPr>
      <dgm:t>
        <a:bodyPr/>
        <a:lstStyle/>
        <a:p>
          <a:r>
            <a:rPr lang="en-US" b="1" dirty="0" smtClean="0"/>
            <a:t>Motivation</a:t>
          </a:r>
          <a:endParaRPr lang="en-US" b="1" dirty="0"/>
        </a:p>
      </dgm:t>
    </dgm:pt>
    <dgm:pt modelId="{C0F38BFF-27DF-4CB9-B82E-0FE613ECBF27}" type="parTrans" cxnId="{D07F272F-C160-45A2-B347-676FD0B3CB22}">
      <dgm:prSet/>
      <dgm:spPr/>
      <dgm:t>
        <a:bodyPr/>
        <a:lstStyle/>
        <a:p>
          <a:endParaRPr lang="en-US"/>
        </a:p>
      </dgm:t>
    </dgm:pt>
    <dgm:pt modelId="{FB3852DB-6803-45BB-97D7-9329A37611AC}" type="sibTrans" cxnId="{D07F272F-C160-45A2-B347-676FD0B3CB22}">
      <dgm:prSet/>
      <dgm:spPr/>
      <dgm:t>
        <a:bodyPr/>
        <a:lstStyle/>
        <a:p>
          <a:endParaRPr lang="en-US"/>
        </a:p>
      </dgm:t>
    </dgm:pt>
    <dgm:pt modelId="{460B4F4F-08EF-4D3A-B7C5-E6B9A63E3CB2}">
      <dgm:prSet phldrT="[Text]"/>
      <dgm:spPr>
        <a:solidFill>
          <a:schemeClr val="bg1">
            <a:lumMod val="85000"/>
          </a:schemeClr>
        </a:solidFill>
      </dgm:spPr>
      <dgm:t>
        <a:bodyPr/>
        <a:lstStyle/>
        <a:p>
          <a:r>
            <a:rPr lang="en-US" b="1" dirty="0" smtClean="0"/>
            <a:t>Background</a:t>
          </a:r>
          <a:endParaRPr lang="en-US" b="1" dirty="0"/>
        </a:p>
      </dgm:t>
    </dgm:pt>
    <dgm:pt modelId="{1D073647-5FC4-4BD8-A892-F350BBF26A5A}" type="parTrans" cxnId="{D78DBCC5-8B55-4F18-9C43-11208F2096D9}">
      <dgm:prSet/>
      <dgm:spPr/>
      <dgm:t>
        <a:bodyPr/>
        <a:lstStyle/>
        <a:p>
          <a:endParaRPr lang="en-US"/>
        </a:p>
      </dgm:t>
    </dgm:pt>
    <dgm:pt modelId="{FB536AA3-A057-49E3-8A27-C299AEBB89B7}" type="sibTrans" cxnId="{D78DBCC5-8B55-4F18-9C43-11208F2096D9}">
      <dgm:prSet/>
      <dgm:spPr/>
      <dgm:t>
        <a:bodyPr/>
        <a:lstStyle/>
        <a:p>
          <a:endParaRPr lang="en-US"/>
        </a:p>
      </dgm:t>
    </dgm:pt>
    <dgm:pt modelId="{C5ED150C-D585-477B-868D-28A93127DA89}">
      <dgm:prSet phldrT="[Text]"/>
      <dgm:spPr>
        <a:solidFill>
          <a:schemeClr val="bg1">
            <a:lumMod val="85000"/>
          </a:schemeClr>
        </a:solidFill>
      </dgm:spPr>
      <dgm:t>
        <a:bodyPr/>
        <a:lstStyle/>
        <a:p>
          <a:r>
            <a:rPr lang="en-US" b="1" dirty="0" smtClean="0">
              <a:solidFill>
                <a:schemeClr val="bg2">
                  <a:lumMod val="50000"/>
                </a:schemeClr>
              </a:solidFill>
            </a:rPr>
            <a:t>Methodology</a:t>
          </a:r>
          <a:endParaRPr lang="en-US" b="1" dirty="0">
            <a:solidFill>
              <a:schemeClr val="bg2">
                <a:lumMod val="50000"/>
              </a:schemeClr>
            </a:solidFill>
          </a:endParaRPr>
        </a:p>
      </dgm:t>
    </dgm:pt>
    <dgm:pt modelId="{19DBA9B5-38C8-444E-A6B8-E7232BF22AF6}" type="parTrans" cxnId="{2EC43FBF-A1BF-4DD9-93A0-51B744933B11}">
      <dgm:prSet/>
      <dgm:spPr/>
      <dgm:t>
        <a:bodyPr/>
        <a:lstStyle/>
        <a:p>
          <a:endParaRPr lang="en-US"/>
        </a:p>
      </dgm:t>
    </dgm:pt>
    <dgm:pt modelId="{596FA695-C514-4791-9EE9-DF0C2E14FE5F}" type="sibTrans" cxnId="{2EC43FBF-A1BF-4DD9-93A0-51B744933B11}">
      <dgm:prSet/>
      <dgm:spPr/>
      <dgm:t>
        <a:bodyPr/>
        <a:lstStyle/>
        <a:p>
          <a:endParaRPr lang="en-US"/>
        </a:p>
      </dgm:t>
    </dgm:pt>
    <dgm:pt modelId="{3D838D22-8369-42F3-BCEA-C329C401EF12}">
      <dgm:prSet/>
      <dgm:spPr>
        <a:solidFill>
          <a:schemeClr val="bg1">
            <a:lumMod val="85000"/>
          </a:schemeClr>
        </a:solidFill>
      </dgm:spPr>
      <dgm:t>
        <a:bodyPr/>
        <a:lstStyle/>
        <a:p>
          <a:r>
            <a:rPr lang="en-US" b="1" dirty="0" smtClean="0"/>
            <a:t>Tools</a:t>
          </a:r>
          <a:endParaRPr lang="en-US" b="1" dirty="0"/>
        </a:p>
      </dgm:t>
    </dgm:pt>
    <dgm:pt modelId="{481DBE79-C34B-4702-98B5-9DE0FC3D78E1}" type="parTrans" cxnId="{236ACC09-B6FD-43A4-8123-3F5E48BB3426}">
      <dgm:prSet/>
      <dgm:spPr/>
      <dgm:t>
        <a:bodyPr/>
        <a:lstStyle/>
        <a:p>
          <a:endParaRPr lang="en-US"/>
        </a:p>
      </dgm:t>
    </dgm:pt>
    <dgm:pt modelId="{F4EC5D5B-28F8-4180-A707-F9D09BB1FCFD}" type="sibTrans" cxnId="{236ACC09-B6FD-43A4-8123-3F5E48BB3426}">
      <dgm:prSet/>
      <dgm:spPr/>
      <dgm:t>
        <a:bodyPr/>
        <a:lstStyle/>
        <a:p>
          <a:endParaRPr lang="en-US"/>
        </a:p>
      </dgm:t>
    </dgm:pt>
    <dgm:pt modelId="{5DACAB8C-81C2-4431-BE2B-E460F1A582C7}">
      <dgm:prSet/>
      <dgm:spPr>
        <a:solidFill>
          <a:schemeClr val="bg1">
            <a:lumMod val="85000"/>
          </a:schemeClr>
        </a:solidFill>
      </dgm:spPr>
      <dgm:t>
        <a:bodyPr/>
        <a:lstStyle/>
        <a:p>
          <a:r>
            <a:rPr lang="en-US" b="1" dirty="0" smtClean="0"/>
            <a:t>Results</a:t>
          </a:r>
          <a:endParaRPr lang="en-US" b="1" dirty="0"/>
        </a:p>
      </dgm:t>
    </dgm:pt>
    <dgm:pt modelId="{F10B10C6-5DE5-4F44-B579-4115AA0D37EA}" type="parTrans" cxnId="{69D4430C-DDDC-466B-82E3-38C6D4139CC3}">
      <dgm:prSet/>
      <dgm:spPr/>
      <dgm:t>
        <a:bodyPr/>
        <a:lstStyle/>
        <a:p>
          <a:endParaRPr lang="en-US"/>
        </a:p>
      </dgm:t>
    </dgm:pt>
    <dgm:pt modelId="{84D687EF-702C-43FF-912B-8DE0D0325C40}" type="sibTrans" cxnId="{69D4430C-DDDC-466B-82E3-38C6D4139CC3}">
      <dgm:prSet/>
      <dgm:spPr/>
      <dgm:t>
        <a:bodyPr/>
        <a:lstStyle/>
        <a:p>
          <a:endParaRPr lang="en-US"/>
        </a:p>
      </dgm:t>
    </dgm:pt>
    <dgm:pt modelId="{078048E9-591A-4879-80DD-330A4B872E26}">
      <dgm:prSet/>
      <dgm:spPr>
        <a:solidFill>
          <a:schemeClr val="bg1">
            <a:lumMod val="85000"/>
          </a:schemeClr>
        </a:solidFill>
      </dgm:spPr>
      <dgm:t>
        <a:bodyPr/>
        <a:lstStyle/>
        <a:p>
          <a:r>
            <a:rPr lang="en-US" b="1" dirty="0" smtClean="0"/>
            <a:t>Uncertainty</a:t>
          </a:r>
          <a:endParaRPr lang="en-US" b="1" dirty="0"/>
        </a:p>
      </dgm:t>
    </dgm:pt>
    <dgm:pt modelId="{4834D589-E7D3-4352-BE1C-20FBEC548230}" type="parTrans" cxnId="{5C3B845A-6A2C-4469-B596-013AB2957B29}">
      <dgm:prSet/>
      <dgm:spPr/>
      <dgm:t>
        <a:bodyPr/>
        <a:lstStyle/>
        <a:p>
          <a:endParaRPr lang="en-US"/>
        </a:p>
      </dgm:t>
    </dgm:pt>
    <dgm:pt modelId="{FE99DFEA-ABB4-4056-AD3E-9FF307C9C72C}" type="sibTrans" cxnId="{5C3B845A-6A2C-4469-B596-013AB2957B29}">
      <dgm:prSet/>
      <dgm:spPr/>
      <dgm:t>
        <a:bodyPr/>
        <a:lstStyle/>
        <a:p>
          <a:endParaRPr lang="en-US"/>
        </a:p>
      </dgm:t>
    </dgm:pt>
    <dgm:pt modelId="{E3611F27-A4C9-4CDA-B586-2B2C281CF80D}">
      <dgm:prSet/>
      <dgm:spPr>
        <a:solidFill>
          <a:schemeClr val="bg1">
            <a:lumMod val="85000"/>
          </a:schemeClr>
        </a:solidFill>
      </dgm:spPr>
      <dgm:t>
        <a:bodyPr/>
        <a:lstStyle/>
        <a:p>
          <a:r>
            <a:rPr lang="en-US" b="1" dirty="0" smtClean="0"/>
            <a:t>Challenges</a:t>
          </a:r>
          <a:endParaRPr lang="en-US" b="1" dirty="0"/>
        </a:p>
      </dgm:t>
    </dgm:pt>
    <dgm:pt modelId="{2E72A50D-F357-413A-A5B2-910ECFD4FA95}" type="parTrans" cxnId="{32236ECF-7CF3-483A-A7E8-7D781B04BC89}">
      <dgm:prSet/>
      <dgm:spPr/>
      <dgm:t>
        <a:bodyPr/>
        <a:lstStyle/>
        <a:p>
          <a:endParaRPr lang="en-US"/>
        </a:p>
      </dgm:t>
    </dgm:pt>
    <dgm:pt modelId="{B1624755-15F2-49B9-9AE9-9DE58E7F5C42}" type="sibTrans" cxnId="{32236ECF-7CF3-483A-A7E8-7D781B04BC89}">
      <dgm:prSet/>
      <dgm:spPr/>
      <dgm:t>
        <a:bodyPr/>
        <a:lstStyle/>
        <a:p>
          <a:endParaRPr lang="en-US"/>
        </a:p>
      </dgm:t>
    </dgm:pt>
    <dgm:pt modelId="{98AF72E0-26AA-4AB4-97EF-8D8F48728B60}">
      <dgm:prSet/>
      <dgm:spPr>
        <a:solidFill>
          <a:schemeClr val="bg1">
            <a:lumMod val="85000"/>
          </a:schemeClr>
        </a:solidFill>
      </dgm:spPr>
      <dgm:t>
        <a:bodyPr/>
        <a:lstStyle/>
        <a:p>
          <a:r>
            <a:rPr lang="en-US" b="1" dirty="0" smtClean="0"/>
            <a:t>Conclusion</a:t>
          </a:r>
          <a:endParaRPr lang="en-US" b="1" dirty="0"/>
        </a:p>
      </dgm:t>
    </dgm:pt>
    <dgm:pt modelId="{E820D066-7CC1-4A6E-81D5-FB037EDA1B13}" type="parTrans" cxnId="{7B92BE5A-AFEB-41B2-8361-127F7E4C9CB6}">
      <dgm:prSet/>
      <dgm:spPr/>
      <dgm:t>
        <a:bodyPr/>
        <a:lstStyle/>
        <a:p>
          <a:endParaRPr lang="en-US"/>
        </a:p>
      </dgm:t>
    </dgm:pt>
    <dgm:pt modelId="{45E904AC-2F4C-4E76-842E-C9FB75F08911}" type="sibTrans" cxnId="{7B92BE5A-AFEB-41B2-8361-127F7E4C9CB6}">
      <dgm:prSet/>
      <dgm:spPr/>
      <dgm:t>
        <a:bodyPr/>
        <a:lstStyle/>
        <a:p>
          <a:endParaRPr lang="en-US"/>
        </a:p>
      </dgm:t>
    </dgm:pt>
    <dgm:pt modelId="{BF220C0C-F2EC-4AC8-AE24-12E60757FD5E}" type="pres">
      <dgm:prSet presAssocID="{79E886E7-6911-49CE-98B6-824A83B8E9C7}" presName="Name0" presStyleCnt="0">
        <dgm:presLayoutVars>
          <dgm:dir/>
          <dgm:resizeHandles val="exact"/>
        </dgm:presLayoutVars>
      </dgm:prSet>
      <dgm:spPr/>
      <dgm:t>
        <a:bodyPr/>
        <a:lstStyle/>
        <a:p>
          <a:endParaRPr lang="en-US"/>
        </a:p>
      </dgm:t>
    </dgm:pt>
    <dgm:pt modelId="{5FB3AAB8-0AAF-4ECC-938A-5DDB34D83921}" type="pres">
      <dgm:prSet presAssocID="{34F7431B-7584-4E94-A81A-3360E9DE2B4C}" presName="parTxOnly" presStyleLbl="node1" presStyleIdx="0" presStyleCnt="8">
        <dgm:presLayoutVars>
          <dgm:bulletEnabled val="1"/>
        </dgm:presLayoutVars>
      </dgm:prSet>
      <dgm:spPr/>
      <dgm:t>
        <a:bodyPr/>
        <a:lstStyle/>
        <a:p>
          <a:endParaRPr lang="en-US"/>
        </a:p>
      </dgm:t>
    </dgm:pt>
    <dgm:pt modelId="{10361351-E0B3-4A92-9DD3-1DCE9E4538BE}" type="pres">
      <dgm:prSet presAssocID="{FB3852DB-6803-45BB-97D7-9329A37611AC}" presName="parSpace" presStyleCnt="0"/>
      <dgm:spPr/>
    </dgm:pt>
    <dgm:pt modelId="{7C3C06E6-F591-4435-AFA0-8D4B2F40A266}" type="pres">
      <dgm:prSet presAssocID="{460B4F4F-08EF-4D3A-B7C5-E6B9A63E3CB2}" presName="parTxOnly" presStyleLbl="node1" presStyleIdx="1" presStyleCnt="8">
        <dgm:presLayoutVars>
          <dgm:bulletEnabled val="1"/>
        </dgm:presLayoutVars>
      </dgm:prSet>
      <dgm:spPr/>
      <dgm:t>
        <a:bodyPr/>
        <a:lstStyle/>
        <a:p>
          <a:endParaRPr lang="en-US"/>
        </a:p>
      </dgm:t>
    </dgm:pt>
    <dgm:pt modelId="{E3A41F29-41B8-4F45-8D5A-61CD3E5EDDA8}" type="pres">
      <dgm:prSet presAssocID="{FB536AA3-A057-49E3-8A27-C299AEBB89B7}" presName="parSpace" presStyleCnt="0"/>
      <dgm:spPr/>
    </dgm:pt>
    <dgm:pt modelId="{992BF8E7-1A2A-4A03-ABDB-8766F59844E9}" type="pres">
      <dgm:prSet presAssocID="{C5ED150C-D585-477B-868D-28A93127DA89}" presName="parTxOnly" presStyleLbl="node1" presStyleIdx="2" presStyleCnt="8">
        <dgm:presLayoutVars>
          <dgm:bulletEnabled val="1"/>
        </dgm:presLayoutVars>
      </dgm:prSet>
      <dgm:spPr/>
      <dgm:t>
        <a:bodyPr/>
        <a:lstStyle/>
        <a:p>
          <a:endParaRPr lang="en-US"/>
        </a:p>
      </dgm:t>
    </dgm:pt>
    <dgm:pt modelId="{6AFBC2C4-3DF3-4957-97EC-49AE43E6DDCB}" type="pres">
      <dgm:prSet presAssocID="{596FA695-C514-4791-9EE9-DF0C2E14FE5F}" presName="parSpace" presStyleCnt="0"/>
      <dgm:spPr/>
    </dgm:pt>
    <dgm:pt modelId="{625711E5-9D82-40D5-9850-83A27F0C4237}" type="pres">
      <dgm:prSet presAssocID="{3D838D22-8369-42F3-BCEA-C329C401EF12}" presName="parTxOnly" presStyleLbl="node1" presStyleIdx="3" presStyleCnt="8">
        <dgm:presLayoutVars>
          <dgm:bulletEnabled val="1"/>
        </dgm:presLayoutVars>
      </dgm:prSet>
      <dgm:spPr/>
      <dgm:t>
        <a:bodyPr/>
        <a:lstStyle/>
        <a:p>
          <a:endParaRPr lang="en-US"/>
        </a:p>
      </dgm:t>
    </dgm:pt>
    <dgm:pt modelId="{0D8F34C2-FE70-478E-8D7F-2E5E04FBD10B}" type="pres">
      <dgm:prSet presAssocID="{F4EC5D5B-28F8-4180-A707-F9D09BB1FCFD}" presName="parSpace" presStyleCnt="0"/>
      <dgm:spPr/>
    </dgm:pt>
    <dgm:pt modelId="{670A7E64-44CE-44D2-B80E-792D7A92B56C}" type="pres">
      <dgm:prSet presAssocID="{5DACAB8C-81C2-4431-BE2B-E460F1A582C7}" presName="parTxOnly" presStyleLbl="node1" presStyleIdx="4" presStyleCnt="8">
        <dgm:presLayoutVars>
          <dgm:bulletEnabled val="1"/>
        </dgm:presLayoutVars>
      </dgm:prSet>
      <dgm:spPr/>
      <dgm:t>
        <a:bodyPr/>
        <a:lstStyle/>
        <a:p>
          <a:endParaRPr lang="en-US"/>
        </a:p>
      </dgm:t>
    </dgm:pt>
    <dgm:pt modelId="{B03D0A52-FBCF-4BE3-8FEA-F6D2DC4B1203}" type="pres">
      <dgm:prSet presAssocID="{84D687EF-702C-43FF-912B-8DE0D0325C40}" presName="parSpace" presStyleCnt="0"/>
      <dgm:spPr/>
    </dgm:pt>
    <dgm:pt modelId="{13604BAF-562A-4DBA-9FA9-2CE913CE6D97}" type="pres">
      <dgm:prSet presAssocID="{078048E9-591A-4879-80DD-330A4B872E26}" presName="parTxOnly" presStyleLbl="node1" presStyleIdx="5" presStyleCnt="8">
        <dgm:presLayoutVars>
          <dgm:bulletEnabled val="1"/>
        </dgm:presLayoutVars>
      </dgm:prSet>
      <dgm:spPr/>
      <dgm:t>
        <a:bodyPr/>
        <a:lstStyle/>
        <a:p>
          <a:endParaRPr lang="en-US"/>
        </a:p>
      </dgm:t>
    </dgm:pt>
    <dgm:pt modelId="{C7A4E7F6-FDF4-492F-9CEE-364EC19D5E33}" type="pres">
      <dgm:prSet presAssocID="{FE99DFEA-ABB4-4056-AD3E-9FF307C9C72C}" presName="parSpace" presStyleCnt="0"/>
      <dgm:spPr/>
    </dgm:pt>
    <dgm:pt modelId="{78081242-3B0D-4CA3-8A11-347484697815}" type="pres">
      <dgm:prSet presAssocID="{E3611F27-A4C9-4CDA-B586-2B2C281CF80D}" presName="parTxOnly" presStyleLbl="node1" presStyleIdx="6" presStyleCnt="8">
        <dgm:presLayoutVars>
          <dgm:bulletEnabled val="1"/>
        </dgm:presLayoutVars>
      </dgm:prSet>
      <dgm:spPr/>
      <dgm:t>
        <a:bodyPr/>
        <a:lstStyle/>
        <a:p>
          <a:endParaRPr lang="en-US"/>
        </a:p>
      </dgm:t>
    </dgm:pt>
    <dgm:pt modelId="{7C44B7C5-5B71-4D8E-8507-E7F5B723BF12}" type="pres">
      <dgm:prSet presAssocID="{B1624755-15F2-49B9-9AE9-9DE58E7F5C42}" presName="parSpace" presStyleCnt="0"/>
      <dgm:spPr/>
    </dgm:pt>
    <dgm:pt modelId="{B818583F-31B2-4216-82A4-C750380D33BE}" type="pres">
      <dgm:prSet presAssocID="{98AF72E0-26AA-4AB4-97EF-8D8F48728B60}" presName="parTxOnly" presStyleLbl="node1" presStyleIdx="7" presStyleCnt="8">
        <dgm:presLayoutVars>
          <dgm:bulletEnabled val="1"/>
        </dgm:presLayoutVars>
      </dgm:prSet>
      <dgm:spPr/>
      <dgm:t>
        <a:bodyPr/>
        <a:lstStyle/>
        <a:p>
          <a:endParaRPr lang="en-US"/>
        </a:p>
      </dgm:t>
    </dgm:pt>
  </dgm:ptLst>
  <dgm:cxnLst>
    <dgm:cxn modelId="{BAEEA735-00F6-4F48-ACFD-815C253EDA13}" type="presOf" srcId="{078048E9-591A-4879-80DD-330A4B872E26}" destId="{13604BAF-562A-4DBA-9FA9-2CE913CE6D97}" srcOrd="0" destOrd="0" presId="urn:microsoft.com/office/officeart/2005/8/layout/hChevron3"/>
    <dgm:cxn modelId="{236ACC09-B6FD-43A4-8123-3F5E48BB3426}" srcId="{79E886E7-6911-49CE-98B6-824A83B8E9C7}" destId="{3D838D22-8369-42F3-BCEA-C329C401EF12}" srcOrd="3" destOrd="0" parTransId="{481DBE79-C34B-4702-98B5-9DE0FC3D78E1}" sibTransId="{F4EC5D5B-28F8-4180-A707-F9D09BB1FCFD}"/>
    <dgm:cxn modelId="{2EC43FBF-A1BF-4DD9-93A0-51B744933B11}" srcId="{79E886E7-6911-49CE-98B6-824A83B8E9C7}" destId="{C5ED150C-D585-477B-868D-28A93127DA89}" srcOrd="2" destOrd="0" parTransId="{19DBA9B5-38C8-444E-A6B8-E7232BF22AF6}" sibTransId="{596FA695-C514-4791-9EE9-DF0C2E14FE5F}"/>
    <dgm:cxn modelId="{ED482084-5D96-40D2-AF8D-5789CBED807A}" type="presOf" srcId="{C5ED150C-D585-477B-868D-28A93127DA89}" destId="{992BF8E7-1A2A-4A03-ABDB-8766F59844E9}" srcOrd="0" destOrd="0" presId="urn:microsoft.com/office/officeart/2005/8/layout/hChevron3"/>
    <dgm:cxn modelId="{1C82C495-5602-4A7E-9E3A-F276BBFAD6BD}" type="presOf" srcId="{79E886E7-6911-49CE-98B6-824A83B8E9C7}" destId="{BF220C0C-F2EC-4AC8-AE24-12E60757FD5E}" srcOrd="0" destOrd="0" presId="urn:microsoft.com/office/officeart/2005/8/layout/hChevron3"/>
    <dgm:cxn modelId="{C0405B62-10DC-4807-B1F5-3209D6C9C4D8}" type="presOf" srcId="{E3611F27-A4C9-4CDA-B586-2B2C281CF80D}" destId="{78081242-3B0D-4CA3-8A11-347484697815}" srcOrd="0" destOrd="0" presId="urn:microsoft.com/office/officeart/2005/8/layout/hChevron3"/>
    <dgm:cxn modelId="{5C3B845A-6A2C-4469-B596-013AB2957B29}" srcId="{79E886E7-6911-49CE-98B6-824A83B8E9C7}" destId="{078048E9-591A-4879-80DD-330A4B872E26}" srcOrd="5" destOrd="0" parTransId="{4834D589-E7D3-4352-BE1C-20FBEC548230}" sibTransId="{FE99DFEA-ABB4-4056-AD3E-9FF307C9C72C}"/>
    <dgm:cxn modelId="{69D4430C-DDDC-466B-82E3-38C6D4139CC3}" srcId="{79E886E7-6911-49CE-98B6-824A83B8E9C7}" destId="{5DACAB8C-81C2-4431-BE2B-E460F1A582C7}" srcOrd="4" destOrd="0" parTransId="{F10B10C6-5DE5-4F44-B579-4115AA0D37EA}" sibTransId="{84D687EF-702C-43FF-912B-8DE0D0325C40}"/>
    <dgm:cxn modelId="{D07F272F-C160-45A2-B347-676FD0B3CB22}" srcId="{79E886E7-6911-49CE-98B6-824A83B8E9C7}" destId="{34F7431B-7584-4E94-A81A-3360E9DE2B4C}" srcOrd="0" destOrd="0" parTransId="{C0F38BFF-27DF-4CB9-B82E-0FE613ECBF27}" sibTransId="{FB3852DB-6803-45BB-97D7-9329A37611AC}"/>
    <dgm:cxn modelId="{66189C42-8607-4663-93DD-8ADD1D234CC2}" type="presOf" srcId="{98AF72E0-26AA-4AB4-97EF-8D8F48728B60}" destId="{B818583F-31B2-4216-82A4-C750380D33BE}" srcOrd="0" destOrd="0" presId="urn:microsoft.com/office/officeart/2005/8/layout/hChevron3"/>
    <dgm:cxn modelId="{89DE5EFB-C852-40B2-86DE-1AD0131DF20B}" type="presOf" srcId="{3D838D22-8369-42F3-BCEA-C329C401EF12}" destId="{625711E5-9D82-40D5-9850-83A27F0C4237}" srcOrd="0" destOrd="0" presId="urn:microsoft.com/office/officeart/2005/8/layout/hChevron3"/>
    <dgm:cxn modelId="{32236ECF-7CF3-483A-A7E8-7D781B04BC89}" srcId="{79E886E7-6911-49CE-98B6-824A83B8E9C7}" destId="{E3611F27-A4C9-4CDA-B586-2B2C281CF80D}" srcOrd="6" destOrd="0" parTransId="{2E72A50D-F357-413A-A5B2-910ECFD4FA95}" sibTransId="{B1624755-15F2-49B9-9AE9-9DE58E7F5C42}"/>
    <dgm:cxn modelId="{269AB5D6-A344-4DC2-95FF-08A31656B7AF}" type="presOf" srcId="{460B4F4F-08EF-4D3A-B7C5-E6B9A63E3CB2}" destId="{7C3C06E6-F591-4435-AFA0-8D4B2F40A266}" srcOrd="0" destOrd="0" presId="urn:microsoft.com/office/officeart/2005/8/layout/hChevron3"/>
    <dgm:cxn modelId="{A58323D7-EA5A-49D3-B9C6-F017CB3C2331}" type="presOf" srcId="{5DACAB8C-81C2-4431-BE2B-E460F1A582C7}" destId="{670A7E64-44CE-44D2-B80E-792D7A92B56C}" srcOrd="0" destOrd="0" presId="urn:microsoft.com/office/officeart/2005/8/layout/hChevron3"/>
    <dgm:cxn modelId="{3DB08F6C-BEEE-49F6-8508-46F2BC15CDEE}" type="presOf" srcId="{34F7431B-7584-4E94-A81A-3360E9DE2B4C}" destId="{5FB3AAB8-0AAF-4ECC-938A-5DDB34D83921}" srcOrd="0" destOrd="0" presId="urn:microsoft.com/office/officeart/2005/8/layout/hChevron3"/>
    <dgm:cxn modelId="{7B92BE5A-AFEB-41B2-8361-127F7E4C9CB6}" srcId="{79E886E7-6911-49CE-98B6-824A83B8E9C7}" destId="{98AF72E0-26AA-4AB4-97EF-8D8F48728B60}" srcOrd="7" destOrd="0" parTransId="{E820D066-7CC1-4A6E-81D5-FB037EDA1B13}" sibTransId="{45E904AC-2F4C-4E76-842E-C9FB75F08911}"/>
    <dgm:cxn modelId="{D78DBCC5-8B55-4F18-9C43-11208F2096D9}" srcId="{79E886E7-6911-49CE-98B6-824A83B8E9C7}" destId="{460B4F4F-08EF-4D3A-B7C5-E6B9A63E3CB2}" srcOrd="1" destOrd="0" parTransId="{1D073647-5FC4-4BD8-A892-F350BBF26A5A}" sibTransId="{FB536AA3-A057-49E3-8A27-C299AEBB89B7}"/>
    <dgm:cxn modelId="{A01CB793-05F1-4EE3-B7DC-BAFC4E337902}" type="presParOf" srcId="{BF220C0C-F2EC-4AC8-AE24-12E60757FD5E}" destId="{5FB3AAB8-0AAF-4ECC-938A-5DDB34D83921}" srcOrd="0" destOrd="0" presId="urn:microsoft.com/office/officeart/2005/8/layout/hChevron3"/>
    <dgm:cxn modelId="{374340E9-93AF-4C59-8414-1F10DB6947A1}" type="presParOf" srcId="{BF220C0C-F2EC-4AC8-AE24-12E60757FD5E}" destId="{10361351-E0B3-4A92-9DD3-1DCE9E4538BE}" srcOrd="1" destOrd="0" presId="urn:microsoft.com/office/officeart/2005/8/layout/hChevron3"/>
    <dgm:cxn modelId="{1182F37A-2E25-4495-9905-192D2E3DF7F8}" type="presParOf" srcId="{BF220C0C-F2EC-4AC8-AE24-12E60757FD5E}" destId="{7C3C06E6-F591-4435-AFA0-8D4B2F40A266}" srcOrd="2" destOrd="0" presId="urn:microsoft.com/office/officeart/2005/8/layout/hChevron3"/>
    <dgm:cxn modelId="{E6103653-38C2-400E-B56B-6B660F24AF36}" type="presParOf" srcId="{BF220C0C-F2EC-4AC8-AE24-12E60757FD5E}" destId="{E3A41F29-41B8-4F45-8D5A-61CD3E5EDDA8}" srcOrd="3" destOrd="0" presId="urn:microsoft.com/office/officeart/2005/8/layout/hChevron3"/>
    <dgm:cxn modelId="{A2571C90-304F-4785-8ABC-5242E81DD31A}" type="presParOf" srcId="{BF220C0C-F2EC-4AC8-AE24-12E60757FD5E}" destId="{992BF8E7-1A2A-4A03-ABDB-8766F59844E9}" srcOrd="4" destOrd="0" presId="urn:microsoft.com/office/officeart/2005/8/layout/hChevron3"/>
    <dgm:cxn modelId="{4554232E-9DEB-4743-8DCE-303F52B7988F}" type="presParOf" srcId="{BF220C0C-F2EC-4AC8-AE24-12E60757FD5E}" destId="{6AFBC2C4-3DF3-4957-97EC-49AE43E6DDCB}" srcOrd="5" destOrd="0" presId="urn:microsoft.com/office/officeart/2005/8/layout/hChevron3"/>
    <dgm:cxn modelId="{C6042173-BFEA-412C-8182-BF24EB40290A}" type="presParOf" srcId="{BF220C0C-F2EC-4AC8-AE24-12E60757FD5E}" destId="{625711E5-9D82-40D5-9850-83A27F0C4237}" srcOrd="6" destOrd="0" presId="urn:microsoft.com/office/officeart/2005/8/layout/hChevron3"/>
    <dgm:cxn modelId="{7CB39B39-F47D-4FDA-AC88-FAEF4BA1539B}" type="presParOf" srcId="{BF220C0C-F2EC-4AC8-AE24-12E60757FD5E}" destId="{0D8F34C2-FE70-478E-8D7F-2E5E04FBD10B}" srcOrd="7" destOrd="0" presId="urn:microsoft.com/office/officeart/2005/8/layout/hChevron3"/>
    <dgm:cxn modelId="{CEC13C0E-BCE2-4DD1-83F1-B07D7F34EDF9}" type="presParOf" srcId="{BF220C0C-F2EC-4AC8-AE24-12E60757FD5E}" destId="{670A7E64-44CE-44D2-B80E-792D7A92B56C}" srcOrd="8" destOrd="0" presId="urn:microsoft.com/office/officeart/2005/8/layout/hChevron3"/>
    <dgm:cxn modelId="{A40D57F9-D91A-4F39-B7F5-21DCA20362A5}" type="presParOf" srcId="{BF220C0C-F2EC-4AC8-AE24-12E60757FD5E}" destId="{B03D0A52-FBCF-4BE3-8FEA-F6D2DC4B1203}" srcOrd="9" destOrd="0" presId="urn:microsoft.com/office/officeart/2005/8/layout/hChevron3"/>
    <dgm:cxn modelId="{E0CF301F-D3E3-4E76-AF64-7F6E31F22269}" type="presParOf" srcId="{BF220C0C-F2EC-4AC8-AE24-12E60757FD5E}" destId="{13604BAF-562A-4DBA-9FA9-2CE913CE6D97}" srcOrd="10" destOrd="0" presId="urn:microsoft.com/office/officeart/2005/8/layout/hChevron3"/>
    <dgm:cxn modelId="{F3FCAD3B-7B93-4115-9DAE-C98A2E2790D5}" type="presParOf" srcId="{BF220C0C-F2EC-4AC8-AE24-12E60757FD5E}" destId="{C7A4E7F6-FDF4-492F-9CEE-364EC19D5E33}" srcOrd="11" destOrd="0" presId="urn:microsoft.com/office/officeart/2005/8/layout/hChevron3"/>
    <dgm:cxn modelId="{EA6C07B0-C16E-4760-BF2A-E9DECA21EF2A}" type="presParOf" srcId="{BF220C0C-F2EC-4AC8-AE24-12E60757FD5E}" destId="{78081242-3B0D-4CA3-8A11-347484697815}" srcOrd="12" destOrd="0" presId="urn:microsoft.com/office/officeart/2005/8/layout/hChevron3"/>
    <dgm:cxn modelId="{40B9D4EC-32B8-4749-842E-B6FD176EB49A}" type="presParOf" srcId="{BF220C0C-F2EC-4AC8-AE24-12E60757FD5E}" destId="{7C44B7C5-5B71-4D8E-8507-E7F5B723BF12}" srcOrd="13" destOrd="0" presId="urn:microsoft.com/office/officeart/2005/8/layout/hChevron3"/>
    <dgm:cxn modelId="{876CE1F3-55E9-4B24-BB16-1BB04C2D795D}" type="presParOf" srcId="{BF220C0C-F2EC-4AC8-AE24-12E60757FD5E}" destId="{B818583F-31B2-4216-82A4-C750380D33BE}" srcOrd="14" destOrd="0" presId="urn:microsoft.com/office/officeart/2005/8/layout/hChevron3"/>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Motivation</a:t>
          </a:r>
          <a:endParaRPr lang="en-US" sz="1800" b="1" kern="1200" dirty="0">
            <a:solidFill>
              <a:schemeClr val="bg2">
                <a:lumMod val="50000"/>
              </a:schemeClr>
            </a:solidFill>
          </a:endParaRPr>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1FD5F-9ECB-4E9F-A51E-FF51DF5CC247}">
      <dsp:nvSpPr>
        <dsp:cNvPr id="0" name=""/>
        <dsp:cNvSpPr/>
      </dsp:nvSpPr>
      <dsp:spPr>
        <a:xfrm>
          <a:off x="3821735" y="844686"/>
          <a:ext cx="3277568" cy="227533"/>
        </a:xfrm>
        <a:custGeom>
          <a:avLst/>
          <a:gdLst/>
          <a:ahLst/>
          <a:cxnLst/>
          <a:rect l="0" t="0" r="0" b="0"/>
          <a:pathLst>
            <a:path>
              <a:moveTo>
                <a:pt x="0" y="0"/>
              </a:moveTo>
              <a:lnTo>
                <a:pt x="0" y="113766"/>
              </a:lnTo>
              <a:lnTo>
                <a:pt x="3277568" y="113766"/>
              </a:lnTo>
              <a:lnTo>
                <a:pt x="3277568" y="22753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367681-8DAB-49B4-8053-1E048D282F0F}">
      <dsp:nvSpPr>
        <dsp:cNvPr id="0" name=""/>
        <dsp:cNvSpPr/>
      </dsp:nvSpPr>
      <dsp:spPr>
        <a:xfrm>
          <a:off x="3821735" y="844686"/>
          <a:ext cx="1966541" cy="227533"/>
        </a:xfrm>
        <a:custGeom>
          <a:avLst/>
          <a:gdLst/>
          <a:ahLst/>
          <a:cxnLst/>
          <a:rect l="0" t="0" r="0" b="0"/>
          <a:pathLst>
            <a:path>
              <a:moveTo>
                <a:pt x="0" y="0"/>
              </a:moveTo>
              <a:lnTo>
                <a:pt x="0" y="113766"/>
              </a:lnTo>
              <a:lnTo>
                <a:pt x="1966541" y="113766"/>
              </a:lnTo>
              <a:lnTo>
                <a:pt x="1966541" y="22753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F72C06-8F3E-4364-A21C-F2086CE01363}">
      <dsp:nvSpPr>
        <dsp:cNvPr id="0" name=""/>
        <dsp:cNvSpPr/>
      </dsp:nvSpPr>
      <dsp:spPr>
        <a:xfrm>
          <a:off x="3821735" y="844686"/>
          <a:ext cx="655513" cy="227533"/>
        </a:xfrm>
        <a:custGeom>
          <a:avLst/>
          <a:gdLst/>
          <a:ahLst/>
          <a:cxnLst/>
          <a:rect l="0" t="0" r="0" b="0"/>
          <a:pathLst>
            <a:path>
              <a:moveTo>
                <a:pt x="0" y="0"/>
              </a:moveTo>
              <a:lnTo>
                <a:pt x="0" y="113766"/>
              </a:lnTo>
              <a:lnTo>
                <a:pt x="655513" y="113766"/>
              </a:lnTo>
              <a:lnTo>
                <a:pt x="655513" y="22753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EC7EA-F73E-46F7-9343-EB77E9878E25}">
      <dsp:nvSpPr>
        <dsp:cNvPr id="0" name=""/>
        <dsp:cNvSpPr/>
      </dsp:nvSpPr>
      <dsp:spPr>
        <a:xfrm>
          <a:off x="3166221" y="844686"/>
          <a:ext cx="655513" cy="227533"/>
        </a:xfrm>
        <a:custGeom>
          <a:avLst/>
          <a:gdLst/>
          <a:ahLst/>
          <a:cxnLst/>
          <a:rect l="0" t="0" r="0" b="0"/>
          <a:pathLst>
            <a:path>
              <a:moveTo>
                <a:pt x="655513" y="0"/>
              </a:moveTo>
              <a:lnTo>
                <a:pt x="655513" y="113766"/>
              </a:lnTo>
              <a:lnTo>
                <a:pt x="0" y="113766"/>
              </a:lnTo>
              <a:lnTo>
                <a:pt x="0" y="22753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B8D3F3-E4B0-43A1-9851-64E584A01813}">
      <dsp:nvSpPr>
        <dsp:cNvPr id="0" name=""/>
        <dsp:cNvSpPr/>
      </dsp:nvSpPr>
      <dsp:spPr>
        <a:xfrm>
          <a:off x="1855194" y="844686"/>
          <a:ext cx="1966541" cy="227533"/>
        </a:xfrm>
        <a:custGeom>
          <a:avLst/>
          <a:gdLst/>
          <a:ahLst/>
          <a:cxnLst/>
          <a:rect l="0" t="0" r="0" b="0"/>
          <a:pathLst>
            <a:path>
              <a:moveTo>
                <a:pt x="1966541" y="0"/>
              </a:moveTo>
              <a:lnTo>
                <a:pt x="1966541" y="113766"/>
              </a:lnTo>
              <a:lnTo>
                <a:pt x="0" y="113766"/>
              </a:lnTo>
              <a:lnTo>
                <a:pt x="0" y="22753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37F417-12BE-43F2-959E-B12CDDB8A3C7}">
      <dsp:nvSpPr>
        <dsp:cNvPr id="0" name=""/>
        <dsp:cNvSpPr/>
      </dsp:nvSpPr>
      <dsp:spPr>
        <a:xfrm>
          <a:off x="544166" y="844686"/>
          <a:ext cx="3277568" cy="227533"/>
        </a:xfrm>
        <a:custGeom>
          <a:avLst/>
          <a:gdLst/>
          <a:ahLst/>
          <a:cxnLst/>
          <a:rect l="0" t="0" r="0" b="0"/>
          <a:pathLst>
            <a:path>
              <a:moveTo>
                <a:pt x="3277568" y="0"/>
              </a:moveTo>
              <a:lnTo>
                <a:pt x="3277568" y="113766"/>
              </a:lnTo>
              <a:lnTo>
                <a:pt x="0" y="113766"/>
              </a:lnTo>
              <a:lnTo>
                <a:pt x="0" y="22753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713458-838F-46EE-9114-7DEF5011D58B}">
      <dsp:nvSpPr>
        <dsp:cNvPr id="0" name=""/>
        <dsp:cNvSpPr/>
      </dsp:nvSpPr>
      <dsp:spPr>
        <a:xfrm>
          <a:off x="3279988" y="302939"/>
          <a:ext cx="1083493" cy="541746"/>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TOG</a:t>
          </a:r>
          <a:endParaRPr lang="en-US" sz="1600" b="1" kern="1200" dirty="0"/>
        </a:p>
      </dsp:txBody>
      <dsp:txXfrm>
        <a:off x="3279988" y="302939"/>
        <a:ext cx="1083493" cy="541746"/>
      </dsp:txXfrm>
    </dsp:sp>
    <dsp:sp modelId="{DCC791DE-2243-4358-A467-9624BE4A05C1}">
      <dsp:nvSpPr>
        <dsp:cNvPr id="0" name=""/>
        <dsp:cNvSpPr/>
      </dsp:nvSpPr>
      <dsp:spPr>
        <a:xfrm>
          <a:off x="2420" y="1072220"/>
          <a:ext cx="1083493" cy="541746"/>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1,3 Butadiene</a:t>
          </a:r>
          <a:endParaRPr lang="en-US" sz="1400" kern="1200" dirty="0"/>
        </a:p>
      </dsp:txBody>
      <dsp:txXfrm>
        <a:off x="2420" y="1072220"/>
        <a:ext cx="1083493" cy="541746"/>
      </dsp:txXfrm>
    </dsp:sp>
    <dsp:sp modelId="{EEC40436-0B82-4C5B-BEAA-398F52D820A5}">
      <dsp:nvSpPr>
        <dsp:cNvPr id="0" name=""/>
        <dsp:cNvSpPr/>
      </dsp:nvSpPr>
      <dsp:spPr>
        <a:xfrm>
          <a:off x="1313447" y="1072220"/>
          <a:ext cx="1083493" cy="541746"/>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Acetaldehyde</a:t>
          </a:r>
          <a:endParaRPr lang="en-US" sz="1400" kern="1200" dirty="0"/>
        </a:p>
      </dsp:txBody>
      <dsp:txXfrm>
        <a:off x="1313447" y="1072220"/>
        <a:ext cx="1083493" cy="541746"/>
      </dsp:txXfrm>
    </dsp:sp>
    <dsp:sp modelId="{75D5A7E7-1086-4CEA-ACB2-1824F9D41153}">
      <dsp:nvSpPr>
        <dsp:cNvPr id="0" name=""/>
        <dsp:cNvSpPr/>
      </dsp:nvSpPr>
      <dsp:spPr>
        <a:xfrm>
          <a:off x="2624474" y="1072220"/>
          <a:ext cx="1083493" cy="541746"/>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Benzene</a:t>
          </a:r>
          <a:endParaRPr lang="en-US" sz="1400" kern="1200" dirty="0"/>
        </a:p>
      </dsp:txBody>
      <dsp:txXfrm>
        <a:off x="2624474" y="1072220"/>
        <a:ext cx="1083493" cy="541746"/>
      </dsp:txXfrm>
    </dsp:sp>
    <dsp:sp modelId="{98DB72AE-A478-4061-BF3B-4E3ADA227A6C}">
      <dsp:nvSpPr>
        <dsp:cNvPr id="0" name=""/>
        <dsp:cNvSpPr/>
      </dsp:nvSpPr>
      <dsp:spPr>
        <a:xfrm>
          <a:off x="3935502" y="1072220"/>
          <a:ext cx="1083493" cy="541746"/>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Ethylbenzene</a:t>
          </a:r>
          <a:endParaRPr lang="en-US" sz="1400" kern="1200" dirty="0"/>
        </a:p>
      </dsp:txBody>
      <dsp:txXfrm>
        <a:off x="3935502" y="1072220"/>
        <a:ext cx="1083493" cy="541746"/>
      </dsp:txXfrm>
    </dsp:sp>
    <dsp:sp modelId="{7133F00A-D283-4F44-AE55-F761325FD268}">
      <dsp:nvSpPr>
        <dsp:cNvPr id="0" name=""/>
        <dsp:cNvSpPr/>
      </dsp:nvSpPr>
      <dsp:spPr>
        <a:xfrm>
          <a:off x="5246529" y="1072220"/>
          <a:ext cx="1083493" cy="541746"/>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Formaldehyde</a:t>
          </a:r>
          <a:endParaRPr lang="en-US" sz="1400" kern="1200" dirty="0"/>
        </a:p>
      </dsp:txBody>
      <dsp:txXfrm>
        <a:off x="5246529" y="1072220"/>
        <a:ext cx="1083493" cy="541746"/>
      </dsp:txXfrm>
    </dsp:sp>
    <dsp:sp modelId="{0FD88090-9A2F-4260-87B2-15C483DA8FC2}">
      <dsp:nvSpPr>
        <dsp:cNvPr id="0" name=""/>
        <dsp:cNvSpPr/>
      </dsp:nvSpPr>
      <dsp:spPr>
        <a:xfrm>
          <a:off x="6557557" y="1072220"/>
          <a:ext cx="1083493" cy="541746"/>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Naphthalene</a:t>
          </a:r>
          <a:endParaRPr lang="en-US" sz="1400" kern="1200" dirty="0"/>
        </a:p>
      </dsp:txBody>
      <dsp:txXfrm>
        <a:off x="6557557" y="1072220"/>
        <a:ext cx="1083493" cy="5417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797E2-6164-4E74-9966-ACCC5331A80D}">
      <dsp:nvSpPr>
        <dsp:cNvPr id="0" name=""/>
        <dsp:cNvSpPr/>
      </dsp:nvSpPr>
      <dsp:spPr>
        <a:xfrm>
          <a:off x="1307282" y="545858"/>
          <a:ext cx="91440" cy="229711"/>
        </a:xfrm>
        <a:custGeom>
          <a:avLst/>
          <a:gdLst/>
          <a:ahLst/>
          <a:cxnLst/>
          <a:rect l="0" t="0" r="0" b="0"/>
          <a:pathLst>
            <a:path>
              <a:moveTo>
                <a:pt x="65818" y="0"/>
              </a:moveTo>
              <a:lnTo>
                <a:pt x="65818" y="115081"/>
              </a:lnTo>
              <a:lnTo>
                <a:pt x="45720" y="115081"/>
              </a:lnTo>
              <a:lnTo>
                <a:pt x="45720" y="22971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713458-838F-46EE-9114-7DEF5011D58B}">
      <dsp:nvSpPr>
        <dsp:cNvPr id="0" name=""/>
        <dsp:cNvSpPr/>
      </dsp:nvSpPr>
      <dsp:spPr>
        <a:xfrm>
          <a:off x="827242" y="0"/>
          <a:ext cx="1091717" cy="54585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Diesel PM</a:t>
          </a:r>
          <a:endParaRPr lang="en-US" sz="1600" b="1" kern="1200" dirty="0"/>
        </a:p>
      </dsp:txBody>
      <dsp:txXfrm>
        <a:off x="827242" y="0"/>
        <a:ext cx="1091717" cy="545858"/>
      </dsp:txXfrm>
    </dsp:sp>
    <dsp:sp modelId="{87BA4DCD-98FE-4E74-9593-89AB24986DE1}">
      <dsp:nvSpPr>
        <dsp:cNvPr id="0" name=""/>
        <dsp:cNvSpPr/>
      </dsp:nvSpPr>
      <dsp:spPr>
        <a:xfrm>
          <a:off x="807144" y="775570"/>
          <a:ext cx="1091717" cy="54585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Diesel PM </a:t>
          </a:r>
          <a:endParaRPr lang="en-US" sz="2000" kern="1200" dirty="0"/>
        </a:p>
      </dsp:txBody>
      <dsp:txXfrm>
        <a:off x="807144" y="775570"/>
        <a:ext cx="1091717" cy="54585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Tools</a:t>
          </a:r>
          <a:endParaRPr lang="en-US" sz="1800" b="1" kern="1200" dirty="0">
            <a:solidFill>
              <a:schemeClr val="bg2">
                <a:lumMod val="50000"/>
              </a:schemeClr>
            </a:solidFill>
          </a:endParaRPr>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Motivation</a:t>
          </a:r>
          <a:endParaRPr lang="en-US" sz="1800" b="1" kern="1200" dirty="0">
            <a:solidFill>
              <a:schemeClr val="bg2">
                <a:lumMod val="50000"/>
              </a:schemeClr>
            </a:solidFill>
          </a:endParaRPr>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Tools</a:t>
          </a:r>
          <a:endParaRPr lang="en-US" sz="1800" b="1" kern="1200" dirty="0">
            <a:solidFill>
              <a:schemeClr val="bg2">
                <a:lumMod val="50000"/>
              </a:schemeClr>
            </a:solidFill>
          </a:endParaRPr>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Tools</a:t>
          </a:r>
          <a:endParaRPr lang="en-US" sz="1800" b="1" kern="1200" dirty="0">
            <a:solidFill>
              <a:schemeClr val="bg2">
                <a:lumMod val="50000"/>
              </a:schemeClr>
            </a:solidFill>
          </a:endParaRPr>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Tools</a:t>
          </a:r>
          <a:endParaRPr lang="en-US" sz="1800" b="1" kern="1200" dirty="0">
            <a:solidFill>
              <a:schemeClr val="bg2">
                <a:lumMod val="50000"/>
              </a:schemeClr>
            </a:solidFill>
          </a:endParaRPr>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Results</a:t>
          </a:r>
          <a:endParaRPr lang="en-US" sz="1800" b="1" kern="1200" dirty="0">
            <a:solidFill>
              <a:schemeClr val="bg2">
                <a:lumMod val="50000"/>
              </a:schemeClr>
            </a:solidFill>
          </a:endParaRPr>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Results</a:t>
          </a:r>
          <a:endParaRPr lang="en-US" sz="1800" b="1" kern="1200" dirty="0">
            <a:solidFill>
              <a:schemeClr val="bg2">
                <a:lumMod val="50000"/>
              </a:schemeClr>
            </a:solidFill>
          </a:endParaRPr>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Uncertainty</a:t>
          </a:r>
          <a:endParaRPr lang="en-US" sz="1800" b="1" kern="1200" dirty="0">
            <a:solidFill>
              <a:schemeClr val="bg2">
                <a:lumMod val="50000"/>
              </a:schemeClr>
            </a:solidFill>
          </a:endParaRPr>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Challenges</a:t>
          </a:r>
          <a:endParaRPr lang="en-US" sz="1800" b="1" kern="1200" dirty="0">
            <a:solidFill>
              <a:schemeClr val="bg2">
                <a:lumMod val="50000"/>
              </a:schemeClr>
            </a:solidFill>
          </a:endParaRPr>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Conclusion</a:t>
          </a:r>
          <a:endParaRPr lang="en-US" sz="1800" b="1" kern="1200" dirty="0">
            <a:solidFill>
              <a:schemeClr val="bg2">
                <a:lumMod val="50000"/>
              </a:schemeClr>
            </a:solidFill>
          </a:endParaRPr>
        </a:p>
      </dsp:txBody>
      <dsp:txXfrm>
        <a:off x="10517860" y="0"/>
        <a:ext cx="1490905" cy="3545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Background</a:t>
          </a:r>
          <a:endParaRPr lang="en-US" sz="1800" b="1" kern="1200" dirty="0">
            <a:solidFill>
              <a:schemeClr val="bg2">
                <a:lumMod val="50000"/>
              </a:schemeClr>
            </a:solidFill>
          </a:endParaRPr>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Methodology</a:t>
          </a:r>
          <a:endParaRPr lang="en-US" sz="1800" b="1" kern="1200" dirty="0"/>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3AAB8-0AAF-4ECC-938A-5DDB34D83921}">
      <dsp:nvSpPr>
        <dsp:cNvPr id="0" name=""/>
        <dsp:cNvSpPr/>
      </dsp:nvSpPr>
      <dsp:spPr>
        <a:xfrm>
          <a:off x="5953" y="0"/>
          <a:ext cx="1845468" cy="354563"/>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Motivation</a:t>
          </a:r>
          <a:endParaRPr lang="en-US" sz="1800" b="1" kern="1200" dirty="0"/>
        </a:p>
      </dsp:txBody>
      <dsp:txXfrm>
        <a:off x="5953" y="0"/>
        <a:ext cx="1756827" cy="354563"/>
      </dsp:txXfrm>
    </dsp:sp>
    <dsp:sp modelId="{7C3C06E6-F591-4435-AFA0-8D4B2F40A266}">
      <dsp:nvSpPr>
        <dsp:cNvPr id="0" name=""/>
        <dsp:cNvSpPr/>
      </dsp:nvSpPr>
      <dsp:spPr>
        <a:xfrm>
          <a:off x="14823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Background</a:t>
          </a:r>
          <a:endParaRPr lang="en-US" sz="1800" b="1" kern="1200" dirty="0"/>
        </a:p>
      </dsp:txBody>
      <dsp:txXfrm>
        <a:off x="1659610" y="0"/>
        <a:ext cx="1490905" cy="354563"/>
      </dsp:txXfrm>
    </dsp:sp>
    <dsp:sp modelId="{992BF8E7-1A2A-4A03-ABDB-8766F59844E9}">
      <dsp:nvSpPr>
        <dsp:cNvPr id="0" name=""/>
        <dsp:cNvSpPr/>
      </dsp:nvSpPr>
      <dsp:spPr>
        <a:xfrm>
          <a:off x="29587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2">
                  <a:lumMod val="50000"/>
                </a:schemeClr>
              </a:solidFill>
            </a:rPr>
            <a:t>Methodology</a:t>
          </a:r>
          <a:endParaRPr lang="en-US" sz="1800" b="1" kern="1200" dirty="0">
            <a:solidFill>
              <a:schemeClr val="bg2">
                <a:lumMod val="50000"/>
              </a:schemeClr>
            </a:solidFill>
          </a:endParaRPr>
        </a:p>
      </dsp:txBody>
      <dsp:txXfrm>
        <a:off x="3135985" y="0"/>
        <a:ext cx="1490905" cy="354563"/>
      </dsp:txXfrm>
    </dsp:sp>
    <dsp:sp modelId="{625711E5-9D82-40D5-9850-83A27F0C4237}">
      <dsp:nvSpPr>
        <dsp:cNvPr id="0" name=""/>
        <dsp:cNvSpPr/>
      </dsp:nvSpPr>
      <dsp:spPr>
        <a:xfrm>
          <a:off x="44350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Tools</a:t>
          </a:r>
          <a:endParaRPr lang="en-US" sz="1800" b="1" kern="1200" dirty="0"/>
        </a:p>
      </dsp:txBody>
      <dsp:txXfrm>
        <a:off x="4612360" y="0"/>
        <a:ext cx="1490905" cy="354563"/>
      </dsp:txXfrm>
    </dsp:sp>
    <dsp:sp modelId="{670A7E64-44CE-44D2-B80E-792D7A92B56C}">
      <dsp:nvSpPr>
        <dsp:cNvPr id="0" name=""/>
        <dsp:cNvSpPr/>
      </dsp:nvSpPr>
      <dsp:spPr>
        <a:xfrm>
          <a:off x="591145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Results</a:t>
          </a:r>
          <a:endParaRPr lang="en-US" sz="1800" b="1" kern="1200" dirty="0"/>
        </a:p>
      </dsp:txBody>
      <dsp:txXfrm>
        <a:off x="6088735" y="0"/>
        <a:ext cx="1490905" cy="354563"/>
      </dsp:txXfrm>
    </dsp:sp>
    <dsp:sp modelId="{13604BAF-562A-4DBA-9FA9-2CE913CE6D97}">
      <dsp:nvSpPr>
        <dsp:cNvPr id="0" name=""/>
        <dsp:cNvSpPr/>
      </dsp:nvSpPr>
      <dsp:spPr>
        <a:xfrm>
          <a:off x="738782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Uncertainty</a:t>
          </a:r>
          <a:endParaRPr lang="en-US" sz="1800" b="1" kern="1200" dirty="0"/>
        </a:p>
      </dsp:txBody>
      <dsp:txXfrm>
        <a:off x="7565110" y="0"/>
        <a:ext cx="1490905" cy="354563"/>
      </dsp:txXfrm>
    </dsp:sp>
    <dsp:sp modelId="{78081242-3B0D-4CA3-8A11-347484697815}">
      <dsp:nvSpPr>
        <dsp:cNvPr id="0" name=""/>
        <dsp:cNvSpPr/>
      </dsp:nvSpPr>
      <dsp:spPr>
        <a:xfrm>
          <a:off x="8864203"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Challenges</a:t>
          </a:r>
          <a:endParaRPr lang="en-US" sz="1800" b="1" kern="1200" dirty="0"/>
        </a:p>
      </dsp:txBody>
      <dsp:txXfrm>
        <a:off x="9041485" y="0"/>
        <a:ext cx="1490905" cy="354563"/>
      </dsp:txXfrm>
    </dsp:sp>
    <dsp:sp modelId="{B818583F-31B2-4216-82A4-C750380D33BE}">
      <dsp:nvSpPr>
        <dsp:cNvPr id="0" name=""/>
        <dsp:cNvSpPr/>
      </dsp:nvSpPr>
      <dsp:spPr>
        <a:xfrm>
          <a:off x="10340578" y="0"/>
          <a:ext cx="1845468" cy="354563"/>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Conclusion</a:t>
          </a:r>
          <a:endParaRPr lang="en-US" sz="1800" b="1" kern="1200" dirty="0"/>
        </a:p>
      </dsp:txBody>
      <dsp:txXfrm>
        <a:off x="10517860" y="0"/>
        <a:ext cx="1490905" cy="35456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325A4F-D830-4C4B-87B4-99D60669DB5A}"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402972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325A4F-D830-4C4B-87B4-99D60669DB5A}"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205340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325A4F-D830-4C4B-87B4-99D60669DB5A}"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3694564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325A4F-D830-4C4B-87B4-99D60669DB5A}"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376966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325A4F-D830-4C4B-87B4-99D60669DB5A}"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3619210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325A4F-D830-4C4B-87B4-99D60669DB5A}" type="datetimeFigureOut">
              <a:rPr lang="en-US" smtClean="0"/>
              <a:t>2/17/2016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4205065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325A4F-D830-4C4B-87B4-99D60669DB5A}" type="datetimeFigureOut">
              <a:rPr lang="en-US" smtClean="0"/>
              <a:t>2/17/2016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268713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325A4F-D830-4C4B-87B4-99D60669DB5A}" type="datetimeFigureOut">
              <a:rPr lang="en-US" smtClean="0"/>
              <a:t>2/17/2016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2016677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325A4F-D830-4C4B-87B4-99D60669DB5A}" type="datetimeFigureOut">
              <a:rPr lang="en-US" smtClean="0"/>
              <a:t>2/17/2016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117122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325A4F-D830-4C4B-87B4-99D60669DB5A}" type="datetimeFigureOut">
              <a:rPr lang="en-US" smtClean="0"/>
              <a:t>2/17/2016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325553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325A4F-D830-4C4B-87B4-99D60669DB5A}" type="datetimeFigureOut">
              <a:rPr lang="en-US" smtClean="0"/>
              <a:t>2/17/2016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102E82-DC55-467D-8986-745B2629C41D}" type="slidenum">
              <a:rPr lang="en-US" smtClean="0"/>
              <a:t>‹#›</a:t>
            </a:fld>
            <a:endParaRPr lang="en-US"/>
          </a:p>
        </p:txBody>
      </p:sp>
    </p:spTree>
    <p:extLst>
      <p:ext uri="{BB962C8B-B14F-4D97-AF65-F5344CB8AC3E}">
        <p14:creationId xmlns:p14="http://schemas.microsoft.com/office/powerpoint/2010/main" val="4158560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25A4F-D830-4C4B-87B4-99D60669DB5A}" type="datetimeFigureOut">
              <a:rPr lang="en-US" smtClean="0"/>
              <a:t>2/17/2016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102E82-DC55-467D-8986-745B2629C41D}" type="slidenum">
              <a:rPr lang="en-US" smtClean="0"/>
              <a:t>‹#›</a:t>
            </a:fld>
            <a:endParaRPr lang="en-US"/>
          </a:p>
        </p:txBody>
      </p:sp>
    </p:spTree>
    <p:extLst>
      <p:ext uri="{BB962C8B-B14F-4D97-AF65-F5344CB8AC3E}">
        <p14:creationId xmlns:p14="http://schemas.microsoft.com/office/powerpoint/2010/main" val="1232606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6.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7.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0.xml"/><Relationship Id="rId7" Type="http://schemas.openxmlformats.org/officeDocument/2006/relationships/image" Target="../media/image18.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0.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2.xml"/><Relationship Id="rId7" Type="http://schemas.openxmlformats.org/officeDocument/2006/relationships/image" Target="../media/image21.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3.xml"/><Relationship Id="rId7" Type="http://schemas.openxmlformats.org/officeDocument/2006/relationships/image" Target="../media/image23.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4.xml"/><Relationship Id="rId7" Type="http://schemas.openxmlformats.org/officeDocument/2006/relationships/image" Target="../media/image25.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5.xml"/><Relationship Id="rId7" Type="http://schemas.openxmlformats.org/officeDocument/2006/relationships/image" Target="../media/image25.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3" Type="http://schemas.openxmlformats.org/officeDocument/2006/relationships/diagramLayout" Target="../diagrams/layout16.xml"/><Relationship Id="rId7" Type="http://schemas.openxmlformats.org/officeDocument/2006/relationships/image" Target="../media/image27.png"/><Relationship Id="rId12" Type="http://schemas.microsoft.com/office/2007/relationships/diagramDrawing" Target="../diagrams/drawing17.xml"/><Relationship Id="rId17" Type="http://schemas.microsoft.com/office/2007/relationships/diagramDrawing" Target="../diagrams/drawing18.xml"/><Relationship Id="rId2" Type="http://schemas.openxmlformats.org/officeDocument/2006/relationships/diagramData" Target="../diagrams/data16.xml"/><Relationship Id="rId16" Type="http://schemas.openxmlformats.org/officeDocument/2006/relationships/diagramColors" Target="../diagrams/colors18.xml"/><Relationship Id="rId1" Type="http://schemas.openxmlformats.org/officeDocument/2006/relationships/slideLayout" Target="../slideLayouts/slideLayout2.xml"/><Relationship Id="rId6" Type="http://schemas.microsoft.com/office/2007/relationships/diagramDrawing" Target="../diagrams/drawing16.xml"/><Relationship Id="rId11" Type="http://schemas.openxmlformats.org/officeDocument/2006/relationships/diagramColors" Target="../diagrams/colors17.xml"/><Relationship Id="rId5" Type="http://schemas.openxmlformats.org/officeDocument/2006/relationships/diagramColors" Target="../diagrams/colors16.xml"/><Relationship Id="rId15" Type="http://schemas.openxmlformats.org/officeDocument/2006/relationships/diagramQuickStyle" Target="../diagrams/quickStyle18.xml"/><Relationship Id="rId10" Type="http://schemas.openxmlformats.org/officeDocument/2006/relationships/diagramQuickStyle" Target="../diagrams/quickStyle17.xml"/><Relationship Id="rId4" Type="http://schemas.openxmlformats.org/officeDocument/2006/relationships/diagramQuickStyle" Target="../diagrams/quickStyle16.xml"/><Relationship Id="rId9" Type="http://schemas.openxmlformats.org/officeDocument/2006/relationships/diagramLayout" Target="../diagrams/layout17.xml"/><Relationship Id="rId14" Type="http://schemas.openxmlformats.org/officeDocument/2006/relationships/diagramLayout" Target="../diagrams/layout1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8.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20.xml"/><Relationship Id="rId7" Type="http://schemas.openxmlformats.org/officeDocument/2006/relationships/image" Target="../media/image29.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21.xml"/><Relationship Id="rId7" Type="http://schemas.openxmlformats.org/officeDocument/2006/relationships/image" Target="../media/image32.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10" Type="http://schemas.openxmlformats.org/officeDocument/2006/relationships/image" Target="../media/image35.png"/><Relationship Id="rId4" Type="http://schemas.openxmlformats.org/officeDocument/2006/relationships/diagramQuickStyle" Target="../diagrams/quickStyle21.xm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36.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37.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38.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39.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40.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41.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6.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0.png"/><Relationship Id="rId5" Type="http://schemas.openxmlformats.org/officeDocument/2006/relationships/diagramColors" Target="../diagrams/colors3.xml"/><Relationship Id="rId10" Type="http://schemas.openxmlformats.org/officeDocument/2006/relationships/image" Target="../media/image9.png"/><Relationship Id="rId4" Type="http://schemas.openxmlformats.org/officeDocument/2006/relationships/diagramQuickStyle" Target="../diagrams/quickStyle3.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99" y="158462"/>
            <a:ext cx="11676079" cy="6570812"/>
          </a:xfrm>
          <a:prstGeom prst="rect">
            <a:avLst/>
          </a:prstGeom>
        </p:spPr>
      </p:pic>
      <p:sp>
        <p:nvSpPr>
          <p:cNvPr id="2" name="Title 1"/>
          <p:cNvSpPr>
            <a:spLocks noGrp="1"/>
          </p:cNvSpPr>
          <p:nvPr>
            <p:ph type="ctrTitle"/>
          </p:nvPr>
        </p:nvSpPr>
        <p:spPr>
          <a:xfrm>
            <a:off x="91698" y="3359215"/>
            <a:ext cx="12008564" cy="1310439"/>
          </a:xfrm>
        </p:spPr>
        <p:txBody>
          <a:bodyPr anchor="ctr">
            <a:normAutofit/>
          </a:bodyPr>
          <a:lstStyle/>
          <a:p>
            <a:r>
              <a:rPr lang="en-US" sz="4400" b="1" dirty="0" smtClean="0">
                <a:solidFill>
                  <a:schemeClr val="bg1"/>
                </a:solidFill>
                <a:effectLst>
                  <a:outerShdw blurRad="50800" dist="38100" dir="2700000" algn="tl" rotWithShape="0">
                    <a:prstClr val="black">
                      <a:alpha val="40000"/>
                    </a:prstClr>
                  </a:outerShdw>
                </a:effectLst>
              </a:rPr>
              <a:t>San Francisco Traffic - Air Quality Modeling </a:t>
            </a:r>
            <a:br>
              <a:rPr lang="en-US" sz="4400" b="1" dirty="0" smtClean="0">
                <a:solidFill>
                  <a:schemeClr val="bg1"/>
                </a:solidFill>
                <a:effectLst>
                  <a:outerShdw blurRad="50800" dist="38100" dir="2700000" algn="tl" rotWithShape="0">
                    <a:prstClr val="black">
                      <a:alpha val="40000"/>
                    </a:prstClr>
                  </a:outerShdw>
                </a:effectLst>
              </a:rPr>
            </a:br>
            <a:r>
              <a:rPr lang="en-US" sz="4400" b="1" dirty="0" smtClean="0">
                <a:solidFill>
                  <a:schemeClr val="bg1"/>
                </a:solidFill>
                <a:effectLst>
                  <a:outerShdw blurRad="50800" dist="38100" dir="2700000" algn="tl" rotWithShape="0">
                    <a:prstClr val="black">
                      <a:alpha val="40000"/>
                    </a:prstClr>
                  </a:outerShdw>
                </a:effectLst>
              </a:rPr>
              <a:t>and Health Risk Assessment</a:t>
            </a:r>
            <a:endParaRPr lang="en-US" sz="4400" b="1" dirty="0">
              <a:solidFill>
                <a:schemeClr val="bg1"/>
              </a:solidFill>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1875900" y="5111611"/>
            <a:ext cx="8271400" cy="1073289"/>
          </a:xfrm>
          <a:effectLst>
            <a:outerShdw blurRad="50800" dist="38100" dir="2700000" algn="tl" rotWithShape="0">
              <a:prstClr val="black">
                <a:alpha val="40000"/>
              </a:prstClr>
            </a:outerShdw>
          </a:effectLst>
        </p:spPr>
        <p:txBody>
          <a:bodyPr>
            <a:normAutofit lnSpcReduction="10000"/>
          </a:bodyPr>
          <a:lstStyle/>
          <a:p>
            <a:r>
              <a:rPr lang="en-US" sz="3200" b="1" dirty="0" smtClean="0">
                <a:solidFill>
                  <a:schemeClr val="bg1">
                    <a:lumMod val="95000"/>
                  </a:schemeClr>
                </a:solidFill>
              </a:rPr>
              <a:t>Shweta Mehta</a:t>
            </a:r>
          </a:p>
          <a:p>
            <a:r>
              <a:rPr lang="en-US" sz="3200" b="1" dirty="0" smtClean="0">
                <a:solidFill>
                  <a:schemeClr val="bg1">
                    <a:lumMod val="95000"/>
                  </a:schemeClr>
                </a:solidFill>
              </a:rPr>
              <a:t>February 17, 2016</a:t>
            </a:r>
            <a:endParaRPr lang="en-US" sz="3200" b="1" dirty="0">
              <a:solidFill>
                <a:schemeClr val="bg1">
                  <a:lumMod val="95000"/>
                </a:schemeClr>
              </a:solidFill>
            </a:endParaRPr>
          </a:p>
        </p:txBody>
      </p:sp>
    </p:spTree>
    <p:extLst>
      <p:ext uri="{BB962C8B-B14F-4D97-AF65-F5344CB8AC3E}">
        <p14:creationId xmlns:p14="http://schemas.microsoft.com/office/powerpoint/2010/main" val="13283025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114300" y="62964"/>
            <a:ext cx="10515600" cy="1325563"/>
          </a:xfrm>
        </p:spPr>
        <p:txBody>
          <a:bodyPr/>
          <a:lstStyle/>
          <a:p>
            <a:r>
              <a:rPr lang="en-US" dirty="0" smtClean="0"/>
              <a:t>GIS: Truck Fraction for Surface Streets</a:t>
            </a:r>
            <a:endParaRPr lang="en-US" dirty="0"/>
          </a:p>
        </p:txBody>
      </p:sp>
      <p:pic>
        <p:nvPicPr>
          <p:cNvPr id="2" name="Picture 1"/>
          <p:cNvPicPr>
            <a:picLocks noChangeAspect="1"/>
          </p:cNvPicPr>
          <p:nvPr/>
        </p:nvPicPr>
        <p:blipFill>
          <a:blip r:embed="rId7"/>
          <a:stretch>
            <a:fillRect/>
          </a:stretch>
        </p:blipFill>
        <p:spPr>
          <a:xfrm>
            <a:off x="1609725" y="940837"/>
            <a:ext cx="8972550" cy="5562600"/>
          </a:xfrm>
          <a:prstGeom prst="rect">
            <a:avLst/>
          </a:prstGeom>
        </p:spPr>
      </p:pic>
    </p:spTree>
    <p:extLst>
      <p:ext uri="{BB962C8B-B14F-4D97-AF65-F5344CB8AC3E}">
        <p14:creationId xmlns:p14="http://schemas.microsoft.com/office/powerpoint/2010/main" val="2580361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114300" y="0"/>
            <a:ext cx="10515600" cy="1325563"/>
          </a:xfrm>
        </p:spPr>
        <p:txBody>
          <a:bodyPr/>
          <a:lstStyle/>
          <a:p>
            <a:r>
              <a:rPr lang="en-US" dirty="0" smtClean="0"/>
              <a:t>Traffic Emissions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66149105"/>
              </p:ext>
            </p:extLst>
          </p:nvPr>
        </p:nvGraphicFramePr>
        <p:xfrm>
          <a:off x="199767" y="1130235"/>
          <a:ext cx="8179122" cy="4869348"/>
        </p:xfrm>
        <a:graphic>
          <a:graphicData uri="http://schemas.openxmlformats.org/drawingml/2006/table">
            <a:tbl>
              <a:tblPr firstRow="1" bandRow="1">
                <a:tableStyleId>{5C22544A-7EE6-4342-B048-85BDC9FD1C3A}</a:tableStyleId>
              </a:tblPr>
              <a:tblGrid>
                <a:gridCol w="2726374"/>
                <a:gridCol w="2726374"/>
                <a:gridCol w="2726374"/>
              </a:tblGrid>
              <a:tr h="634496">
                <a:tc>
                  <a:txBody>
                    <a:bodyPr/>
                    <a:lstStyle/>
                    <a:p>
                      <a:pPr algn="ctr"/>
                      <a:r>
                        <a:rPr lang="en-US" sz="2800" dirty="0" smtClean="0"/>
                        <a:t>Source</a:t>
                      </a:r>
                      <a:endParaRPr lang="en-US" sz="2800" dirty="0"/>
                    </a:p>
                  </a:txBody>
                  <a:tcPr anchor="ctr"/>
                </a:tc>
                <a:tc>
                  <a:txBody>
                    <a:bodyPr/>
                    <a:lstStyle/>
                    <a:p>
                      <a:pPr algn="ctr"/>
                      <a:r>
                        <a:rPr lang="en-US" sz="2800" dirty="0" smtClean="0"/>
                        <a:t>Pollutant</a:t>
                      </a:r>
                      <a:endParaRPr lang="en-US" sz="2800" dirty="0"/>
                    </a:p>
                  </a:txBody>
                  <a:tcPr anchor="ctr"/>
                </a:tc>
                <a:tc>
                  <a:txBody>
                    <a:bodyPr/>
                    <a:lstStyle/>
                    <a:p>
                      <a:pPr algn="ctr"/>
                      <a:r>
                        <a:rPr lang="en-US" sz="2800" dirty="0" smtClean="0"/>
                        <a:t>Type</a:t>
                      </a:r>
                      <a:endParaRPr lang="en-US" sz="2800" dirty="0"/>
                    </a:p>
                  </a:txBody>
                  <a:tcPr anchor="ctr"/>
                </a:tc>
              </a:tr>
              <a:tr h="1200495">
                <a:tc rowSpan="2">
                  <a:txBody>
                    <a:bodyPr/>
                    <a:lstStyle/>
                    <a:p>
                      <a:pPr algn="ctr"/>
                      <a:r>
                        <a:rPr lang="en-US" sz="2400" dirty="0" smtClean="0"/>
                        <a:t>Diesel Vehicles</a:t>
                      </a:r>
                      <a:endParaRPr lang="en-US" sz="2400" dirty="0"/>
                    </a:p>
                  </a:txBody>
                  <a:tcPr anchor="ctr"/>
                </a:tc>
                <a:tc>
                  <a:txBody>
                    <a:bodyPr/>
                    <a:lstStyle/>
                    <a:p>
                      <a:pPr algn="ctr"/>
                      <a:r>
                        <a:rPr lang="en-US" sz="2400" dirty="0" smtClean="0"/>
                        <a:t>Diesel Particulate</a:t>
                      </a:r>
                      <a:r>
                        <a:rPr lang="en-US" sz="2400" baseline="0" dirty="0" smtClean="0"/>
                        <a:t> Matter (DPM)</a:t>
                      </a:r>
                      <a:endParaRPr lang="en-US" sz="2400" dirty="0"/>
                    </a:p>
                  </a:txBody>
                  <a:tcPr anchor="ctr"/>
                </a:tc>
                <a:tc>
                  <a:txBody>
                    <a:bodyPr/>
                    <a:lstStyle/>
                    <a:p>
                      <a:pPr algn="ctr"/>
                      <a:r>
                        <a:rPr lang="en-US" sz="2400" dirty="0" smtClean="0"/>
                        <a:t>Running Exhaust</a:t>
                      </a:r>
                      <a:endParaRPr lang="en-US" sz="2400" dirty="0"/>
                    </a:p>
                  </a:txBody>
                  <a:tcPr anchor="ctr"/>
                </a:tc>
              </a:tr>
              <a:tr h="885021">
                <a:tc vMerge="1">
                  <a:txBody>
                    <a:bodyPr/>
                    <a:lstStyle/>
                    <a:p>
                      <a:endParaRPr lang="en-US" dirty="0"/>
                    </a:p>
                  </a:txBody>
                  <a:tcPr/>
                </a:tc>
                <a:tc>
                  <a:txBody>
                    <a:bodyPr/>
                    <a:lstStyle/>
                    <a:p>
                      <a:pPr algn="ctr"/>
                      <a:r>
                        <a:rPr lang="en-US" sz="2400" dirty="0" smtClean="0"/>
                        <a:t>PM</a:t>
                      </a:r>
                      <a:r>
                        <a:rPr lang="en-US" sz="2400" baseline="-25000" dirty="0" smtClean="0"/>
                        <a:t>2.5</a:t>
                      </a:r>
                      <a:endParaRPr lang="en-US" sz="2400" baseline="-25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Running Exhaust &amp; Brake</a:t>
                      </a:r>
                      <a:r>
                        <a:rPr lang="en-US" sz="2400" baseline="0" dirty="0" smtClean="0"/>
                        <a:t> </a:t>
                      </a:r>
                      <a:r>
                        <a:rPr lang="en-US" sz="2400" dirty="0" smtClean="0"/>
                        <a:t>/</a:t>
                      </a:r>
                      <a:r>
                        <a:rPr lang="en-US" sz="2400" baseline="0" dirty="0" smtClean="0"/>
                        <a:t> Tire wear</a:t>
                      </a:r>
                      <a:r>
                        <a:rPr lang="en-US" sz="2400" baseline="-25000" dirty="0" smtClean="0"/>
                        <a:t> </a:t>
                      </a:r>
                    </a:p>
                  </a:txBody>
                  <a:tcPr anchor="ctr"/>
                </a:tc>
              </a:tr>
              <a:tr h="1264315">
                <a:tc rowSpan="2">
                  <a:txBody>
                    <a:bodyPr/>
                    <a:lstStyle/>
                    <a:p>
                      <a:pPr algn="ctr"/>
                      <a:r>
                        <a:rPr lang="en-US" sz="2400" dirty="0" smtClean="0"/>
                        <a:t>Gasoline</a:t>
                      </a:r>
                    </a:p>
                    <a:p>
                      <a:pPr algn="ctr"/>
                      <a:r>
                        <a:rPr lang="en-US" sz="2400" dirty="0" smtClean="0"/>
                        <a:t>Vehicles</a:t>
                      </a:r>
                      <a:endParaRPr lang="en-US" sz="2400" dirty="0"/>
                    </a:p>
                  </a:txBody>
                  <a:tcPr anchor="ctr"/>
                </a:tc>
                <a:tc>
                  <a:txBody>
                    <a:bodyPr/>
                    <a:lstStyle/>
                    <a:p>
                      <a:pPr algn="ctr"/>
                      <a:r>
                        <a:rPr lang="en-US" sz="2400" dirty="0" smtClean="0"/>
                        <a:t>Total Organic Gases (TOG)</a:t>
                      </a:r>
                      <a:endParaRPr lang="en-US" sz="2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Running Exhaust</a:t>
                      </a:r>
                    </a:p>
                    <a:p>
                      <a:pPr algn="ctr"/>
                      <a:r>
                        <a:rPr lang="en-US" sz="2400" dirty="0" smtClean="0"/>
                        <a:t>&amp; </a:t>
                      </a:r>
                    </a:p>
                    <a:p>
                      <a:pPr algn="ctr"/>
                      <a:r>
                        <a:rPr lang="en-US" sz="2400" dirty="0" smtClean="0"/>
                        <a:t>Running Loss</a:t>
                      </a:r>
                      <a:endParaRPr lang="en-US" sz="2400" dirty="0"/>
                    </a:p>
                  </a:txBody>
                  <a:tcPr anchor="ctr"/>
                </a:tc>
              </a:tr>
              <a:tr h="885021">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PM</a:t>
                      </a:r>
                      <a:r>
                        <a:rPr lang="en-US" sz="2400" baseline="-25000" dirty="0" smtClean="0"/>
                        <a:t>2.5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Running Exhaust &amp; Brake</a:t>
                      </a:r>
                      <a:r>
                        <a:rPr lang="en-US" sz="2400" baseline="0" dirty="0" smtClean="0"/>
                        <a:t> </a:t>
                      </a:r>
                      <a:r>
                        <a:rPr lang="en-US" sz="2400" dirty="0" smtClean="0"/>
                        <a:t>/</a:t>
                      </a:r>
                      <a:r>
                        <a:rPr lang="en-US" sz="2400" baseline="0" dirty="0" smtClean="0"/>
                        <a:t> Tire wear</a:t>
                      </a:r>
                      <a:r>
                        <a:rPr lang="en-US" sz="2400" baseline="-25000" dirty="0" smtClean="0"/>
                        <a:t> </a:t>
                      </a:r>
                    </a:p>
                  </a:txBody>
                  <a:tcPr anchor="ctr"/>
                </a:tc>
              </a:tr>
            </a:tbl>
          </a:graphicData>
        </a:graphic>
      </p:graphicFrame>
      <p:pic>
        <p:nvPicPr>
          <p:cNvPr id="8" name="Picture 7"/>
          <p:cNvPicPr>
            <a:picLocks noChangeAspect="1"/>
          </p:cNvPicPr>
          <p:nvPr/>
        </p:nvPicPr>
        <p:blipFill>
          <a:blip r:embed="rId7"/>
          <a:stretch>
            <a:fillRect/>
          </a:stretch>
        </p:blipFill>
        <p:spPr>
          <a:xfrm>
            <a:off x="8658807" y="1594870"/>
            <a:ext cx="3238500" cy="4210050"/>
          </a:xfrm>
          <a:prstGeom prst="rect">
            <a:avLst/>
          </a:prstGeom>
        </p:spPr>
      </p:pic>
    </p:spTree>
    <p:extLst>
      <p:ext uri="{BB962C8B-B14F-4D97-AF65-F5344CB8AC3E}">
        <p14:creationId xmlns:p14="http://schemas.microsoft.com/office/powerpoint/2010/main" val="17835800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114300" y="0"/>
            <a:ext cx="10515600" cy="1325563"/>
          </a:xfrm>
        </p:spPr>
        <p:txBody>
          <a:bodyPr/>
          <a:lstStyle/>
          <a:p>
            <a:r>
              <a:rPr lang="en-US" dirty="0" smtClean="0"/>
              <a:t>Traffic Emissions</a:t>
            </a:r>
            <a:endParaRPr lang="en-US" dirty="0"/>
          </a:p>
        </p:txBody>
      </p:sp>
      <p:pic>
        <p:nvPicPr>
          <p:cNvPr id="3" name="Picture 2"/>
          <p:cNvPicPr>
            <a:picLocks noChangeAspect="1"/>
          </p:cNvPicPr>
          <p:nvPr/>
        </p:nvPicPr>
        <p:blipFill>
          <a:blip r:embed="rId7"/>
          <a:stretch>
            <a:fillRect/>
          </a:stretch>
        </p:blipFill>
        <p:spPr>
          <a:xfrm>
            <a:off x="833734" y="850937"/>
            <a:ext cx="9124950" cy="5305425"/>
          </a:xfrm>
          <a:prstGeom prst="rect">
            <a:avLst/>
          </a:prstGeom>
        </p:spPr>
      </p:pic>
      <p:pic>
        <p:nvPicPr>
          <p:cNvPr id="4" name="Picture 3"/>
          <p:cNvPicPr>
            <a:picLocks noChangeAspect="1"/>
          </p:cNvPicPr>
          <p:nvPr/>
        </p:nvPicPr>
        <p:blipFill>
          <a:blip r:embed="rId8"/>
          <a:stretch>
            <a:fillRect/>
          </a:stretch>
        </p:blipFill>
        <p:spPr>
          <a:xfrm>
            <a:off x="1167884" y="6141487"/>
            <a:ext cx="7467600" cy="361950"/>
          </a:xfrm>
          <a:prstGeom prst="rect">
            <a:avLst/>
          </a:prstGeom>
        </p:spPr>
      </p:pic>
    </p:spTree>
    <p:extLst>
      <p:ext uri="{BB962C8B-B14F-4D97-AF65-F5344CB8AC3E}">
        <p14:creationId xmlns:p14="http://schemas.microsoft.com/office/powerpoint/2010/main" val="908667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114300" y="-233271"/>
            <a:ext cx="10515600" cy="1325563"/>
          </a:xfrm>
        </p:spPr>
        <p:txBody>
          <a:bodyPr/>
          <a:lstStyle/>
          <a:p>
            <a:r>
              <a:rPr lang="en-US" dirty="0" smtClean="0"/>
              <a:t>Modeling Extent</a:t>
            </a:r>
            <a:endParaRPr lang="en-US" dirty="0"/>
          </a:p>
        </p:txBody>
      </p:sp>
      <p:pic>
        <p:nvPicPr>
          <p:cNvPr id="2" name="Picture 1"/>
          <p:cNvPicPr>
            <a:picLocks noChangeAspect="1"/>
          </p:cNvPicPr>
          <p:nvPr/>
        </p:nvPicPr>
        <p:blipFill>
          <a:blip r:embed="rId7"/>
          <a:stretch>
            <a:fillRect/>
          </a:stretch>
        </p:blipFill>
        <p:spPr>
          <a:xfrm>
            <a:off x="2677885" y="706405"/>
            <a:ext cx="6989989" cy="5797031"/>
          </a:xfrm>
          <a:prstGeom prst="rect">
            <a:avLst/>
          </a:prstGeom>
        </p:spPr>
      </p:pic>
    </p:spTree>
    <p:extLst>
      <p:ext uri="{BB962C8B-B14F-4D97-AF65-F5344CB8AC3E}">
        <p14:creationId xmlns:p14="http://schemas.microsoft.com/office/powerpoint/2010/main" val="1946496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0"/>
            <a:ext cx="10515600" cy="1325563"/>
          </a:xfrm>
        </p:spPr>
        <p:txBody>
          <a:bodyPr/>
          <a:lstStyle/>
          <a:p>
            <a:r>
              <a:rPr lang="en-US" dirty="0" smtClean="0"/>
              <a:t>Modeling Approach</a:t>
            </a:r>
            <a:endParaRPr lang="en-US" dirty="0"/>
          </a:p>
        </p:txBody>
      </p:sp>
      <p:pic>
        <p:nvPicPr>
          <p:cNvPr id="3" name="Picture 2"/>
          <p:cNvPicPr>
            <a:picLocks noChangeAspect="1"/>
          </p:cNvPicPr>
          <p:nvPr/>
        </p:nvPicPr>
        <p:blipFill>
          <a:blip r:embed="rId7"/>
          <a:stretch>
            <a:fillRect/>
          </a:stretch>
        </p:blipFill>
        <p:spPr>
          <a:xfrm>
            <a:off x="5831634" y="1092291"/>
            <a:ext cx="5898598" cy="5197205"/>
          </a:xfrm>
          <a:prstGeom prst="rect">
            <a:avLst/>
          </a:prstGeom>
        </p:spPr>
      </p:pic>
      <p:pic>
        <p:nvPicPr>
          <p:cNvPr id="4" name="Picture 3"/>
          <p:cNvPicPr>
            <a:picLocks noChangeAspect="1"/>
          </p:cNvPicPr>
          <p:nvPr/>
        </p:nvPicPr>
        <p:blipFill>
          <a:blip r:embed="rId8"/>
          <a:stretch>
            <a:fillRect/>
          </a:stretch>
        </p:blipFill>
        <p:spPr>
          <a:xfrm>
            <a:off x="412879" y="1092291"/>
            <a:ext cx="3733800" cy="3762375"/>
          </a:xfrm>
          <a:prstGeom prst="rect">
            <a:avLst/>
          </a:prstGeom>
        </p:spPr>
      </p:pic>
    </p:spTree>
    <p:extLst>
      <p:ext uri="{BB962C8B-B14F-4D97-AF65-F5344CB8AC3E}">
        <p14:creationId xmlns:p14="http://schemas.microsoft.com/office/powerpoint/2010/main" val="3666888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0"/>
            <a:ext cx="10515600" cy="1325563"/>
          </a:xfrm>
        </p:spPr>
        <p:txBody>
          <a:bodyPr/>
          <a:lstStyle/>
          <a:p>
            <a:r>
              <a:rPr lang="en-US" dirty="0" smtClean="0"/>
              <a:t>Modeling Extent</a:t>
            </a:r>
            <a:endParaRPr lang="en-US" dirty="0"/>
          </a:p>
        </p:txBody>
      </p:sp>
      <p:pic>
        <p:nvPicPr>
          <p:cNvPr id="2" name="Picture 1"/>
          <p:cNvPicPr>
            <a:picLocks noChangeAspect="1"/>
          </p:cNvPicPr>
          <p:nvPr/>
        </p:nvPicPr>
        <p:blipFill>
          <a:blip r:embed="rId7"/>
          <a:stretch>
            <a:fillRect/>
          </a:stretch>
        </p:blipFill>
        <p:spPr>
          <a:xfrm>
            <a:off x="1704975" y="3442478"/>
            <a:ext cx="8604426" cy="2781040"/>
          </a:xfrm>
          <a:prstGeom prst="rect">
            <a:avLst/>
          </a:prstGeom>
        </p:spPr>
      </p:pic>
      <p:pic>
        <p:nvPicPr>
          <p:cNvPr id="6" name="Picture 5"/>
          <p:cNvPicPr>
            <a:picLocks noChangeAspect="1"/>
          </p:cNvPicPr>
          <p:nvPr/>
        </p:nvPicPr>
        <p:blipFill>
          <a:blip r:embed="rId8"/>
          <a:stretch>
            <a:fillRect/>
          </a:stretch>
        </p:blipFill>
        <p:spPr>
          <a:xfrm>
            <a:off x="1704975" y="1086368"/>
            <a:ext cx="8593487" cy="2356109"/>
          </a:xfrm>
          <a:prstGeom prst="rect">
            <a:avLst/>
          </a:prstGeom>
        </p:spPr>
      </p:pic>
    </p:spTree>
    <p:extLst>
      <p:ext uri="{BB962C8B-B14F-4D97-AF65-F5344CB8AC3E}">
        <p14:creationId xmlns:p14="http://schemas.microsoft.com/office/powerpoint/2010/main" val="20701724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0"/>
            <a:ext cx="10515600" cy="1325563"/>
          </a:xfrm>
        </p:spPr>
        <p:txBody>
          <a:bodyPr/>
          <a:lstStyle/>
          <a:p>
            <a:r>
              <a:rPr lang="en-US" dirty="0" smtClean="0"/>
              <a:t>Modeling Extent</a:t>
            </a:r>
            <a:endParaRPr lang="en-US" dirty="0"/>
          </a:p>
        </p:txBody>
      </p:sp>
      <p:pic>
        <p:nvPicPr>
          <p:cNvPr id="3" name="Picture 2"/>
          <p:cNvPicPr>
            <a:picLocks noChangeAspect="1"/>
          </p:cNvPicPr>
          <p:nvPr/>
        </p:nvPicPr>
        <p:blipFill>
          <a:blip r:embed="rId7"/>
          <a:stretch>
            <a:fillRect/>
          </a:stretch>
        </p:blipFill>
        <p:spPr>
          <a:xfrm>
            <a:off x="6401189" y="1185668"/>
            <a:ext cx="4838700" cy="450532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8"/>
          <a:stretch>
            <a:fillRect/>
          </a:stretch>
        </p:blipFill>
        <p:spPr>
          <a:xfrm>
            <a:off x="867749" y="1409424"/>
            <a:ext cx="3048000" cy="2505075"/>
          </a:xfrm>
          <a:prstGeom prst="rect">
            <a:avLst/>
          </a:prstGeom>
        </p:spPr>
      </p:pic>
    </p:spTree>
    <p:extLst>
      <p:ext uri="{BB962C8B-B14F-4D97-AF65-F5344CB8AC3E}">
        <p14:creationId xmlns:p14="http://schemas.microsoft.com/office/powerpoint/2010/main" val="2446937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0"/>
            <a:ext cx="10515600" cy="1325563"/>
          </a:xfrm>
        </p:spPr>
        <p:txBody>
          <a:bodyPr/>
          <a:lstStyle/>
          <a:p>
            <a:r>
              <a:rPr lang="en-US" dirty="0" smtClean="0"/>
              <a:t>Modeling Extent</a:t>
            </a:r>
            <a:endParaRPr lang="en-US" dirty="0"/>
          </a:p>
        </p:txBody>
      </p:sp>
      <p:pic>
        <p:nvPicPr>
          <p:cNvPr id="3" name="Picture 2"/>
          <p:cNvPicPr>
            <a:picLocks noChangeAspect="1"/>
          </p:cNvPicPr>
          <p:nvPr/>
        </p:nvPicPr>
        <p:blipFill>
          <a:blip r:embed="rId7"/>
          <a:stretch>
            <a:fillRect/>
          </a:stretch>
        </p:blipFill>
        <p:spPr>
          <a:xfrm>
            <a:off x="6401189" y="1185668"/>
            <a:ext cx="4838700" cy="450532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8"/>
          <a:stretch>
            <a:fillRect/>
          </a:stretch>
        </p:blipFill>
        <p:spPr>
          <a:xfrm>
            <a:off x="867749" y="1409424"/>
            <a:ext cx="3048000" cy="2505075"/>
          </a:xfrm>
          <a:prstGeom prst="rect">
            <a:avLst/>
          </a:prstGeom>
        </p:spPr>
      </p:pic>
    </p:spTree>
    <p:extLst>
      <p:ext uri="{BB962C8B-B14F-4D97-AF65-F5344CB8AC3E}">
        <p14:creationId xmlns:p14="http://schemas.microsoft.com/office/powerpoint/2010/main" val="18697470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0"/>
            <a:ext cx="10515600" cy="1325563"/>
          </a:xfrm>
        </p:spPr>
        <p:txBody>
          <a:bodyPr/>
          <a:lstStyle/>
          <a:p>
            <a:r>
              <a:rPr lang="en-US" dirty="0" smtClean="0"/>
              <a:t>Health Risk Assessment</a:t>
            </a:r>
            <a:endParaRPr lang="en-US" dirty="0"/>
          </a:p>
        </p:txBody>
      </p:sp>
      <mc:AlternateContent xmlns:mc="http://schemas.openxmlformats.org/markup-compatibility/2006">
        <mc:Choice xmlns:a14="http://schemas.microsoft.com/office/drawing/2010/main" Requires="a14">
          <p:sp>
            <p:nvSpPr>
              <p:cNvPr id="2" name="TextBox 1"/>
              <p:cNvSpPr txBox="1"/>
              <p:nvPr/>
            </p:nvSpPr>
            <p:spPr>
              <a:xfrm>
                <a:off x="417251" y="3746377"/>
                <a:ext cx="11043821" cy="254915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𝑪𝒂𝒏𝒄𝒆𝒓</m:t>
                      </m:r>
                      <m:r>
                        <a:rPr lang="en-US" b="1" i="1" smtClean="0">
                          <a:latin typeface="Cambria Math" panose="02040503050406030204" pitchFamily="18" charset="0"/>
                        </a:rPr>
                        <m:t> </m:t>
                      </m:r>
                      <m:r>
                        <a:rPr lang="en-US" b="1" i="1" smtClean="0">
                          <a:latin typeface="Cambria Math" panose="02040503050406030204" pitchFamily="18" charset="0"/>
                        </a:rPr>
                        <m:t>𝑹𝒊𝒔𝒌</m:t>
                      </m:r>
                      <m:r>
                        <a:rPr lang="en-US" b="0" i="1" smtClean="0">
                          <a:latin typeface="Cambria Math" panose="02040503050406030204" pitchFamily="18" charset="0"/>
                        </a:rPr>
                        <m:t>=</m:t>
                      </m:r>
                      <m:r>
                        <a:rPr lang="en-US" b="0" i="1" smtClean="0">
                          <a:latin typeface="Cambria Math" panose="02040503050406030204" pitchFamily="18" charset="0"/>
                        </a:rPr>
                        <m:t>𝐴𝑛𝑛𝑢𝑎𝑙</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r>
                        <a:rPr lang="en-US" b="0" i="1" smtClean="0">
                          <a:latin typeface="Cambria Math" panose="02040503050406030204" pitchFamily="18" charset="0"/>
                        </a:rPr>
                        <m:t> ∗</m:t>
                      </m:r>
                      <m:r>
                        <a:rPr lang="en-US" b="0" i="1" smtClean="0">
                          <a:latin typeface="Cambria Math" panose="02040503050406030204" pitchFamily="18" charset="0"/>
                        </a:rPr>
                        <m:t>𝐼𝑛h𝑎𝑙𝑎𝑡𝑖𝑜𝑛</m:t>
                      </m:r>
                      <m:r>
                        <a:rPr lang="en-US" b="0" i="1" smtClean="0">
                          <a:latin typeface="Cambria Math" panose="02040503050406030204" pitchFamily="18" charset="0"/>
                        </a:rPr>
                        <m:t> </m:t>
                      </m:r>
                      <m:r>
                        <a:rPr lang="en-US" b="0" i="1" smtClean="0">
                          <a:latin typeface="Cambria Math" panose="02040503050406030204" pitchFamily="18" charset="0"/>
                        </a:rPr>
                        <m:t>𝐹𝑎𝑐𝑡𝑜𝑟</m:t>
                      </m:r>
                      <m:r>
                        <a:rPr lang="en-US" b="0" i="1" smtClean="0">
                          <a:latin typeface="Cambria Math" panose="02040503050406030204" pitchFamily="18" charset="0"/>
                        </a:rPr>
                        <m:t> ∗</m:t>
                      </m:r>
                      <m:r>
                        <a:rPr lang="en-US" b="0" i="1" smtClean="0">
                          <a:latin typeface="Cambria Math" panose="02040503050406030204" pitchFamily="18" charset="0"/>
                        </a:rPr>
                        <m:t>𝐶𝑎𝑛𝑐𝑒𝑟</m:t>
                      </m:r>
                      <m:r>
                        <a:rPr lang="en-US" b="0" i="1" smtClean="0">
                          <a:latin typeface="Cambria Math" panose="02040503050406030204" pitchFamily="18" charset="0"/>
                        </a:rPr>
                        <m:t> </m:t>
                      </m:r>
                      <m:r>
                        <a:rPr lang="en-US" b="0" i="1" smtClean="0">
                          <a:latin typeface="Cambria Math" panose="02040503050406030204" pitchFamily="18" charset="0"/>
                        </a:rPr>
                        <m:t>𝑃𝑜𝑡𝑒𝑛𝑐𝑦</m:t>
                      </m:r>
                      <m:r>
                        <a:rPr lang="en-US" b="0" i="1" smtClean="0">
                          <a:latin typeface="Cambria Math" panose="02040503050406030204" pitchFamily="18" charset="0"/>
                        </a:rPr>
                        <m:t> </m:t>
                      </m:r>
                      <m:r>
                        <a:rPr lang="en-US" b="0" i="1" smtClean="0">
                          <a:latin typeface="Cambria Math" panose="02040503050406030204" pitchFamily="18" charset="0"/>
                        </a:rPr>
                        <m:t>𝐹𝑎𝑐𝑡𝑜𝑟</m:t>
                      </m:r>
                      <m:r>
                        <a:rPr lang="en-US" b="0" i="1" smtClean="0">
                          <a:latin typeface="Cambria Math" panose="02040503050406030204" pitchFamily="18" charset="0"/>
                        </a:rPr>
                        <m:t>∗</m:t>
                      </m:r>
                      <m:r>
                        <a:rPr lang="en-US" b="0" i="1" smtClean="0">
                          <a:latin typeface="Cambria Math" panose="02040503050406030204" pitchFamily="18" charset="0"/>
                        </a:rPr>
                        <m:t>𝑅𝑖𝑠𝑘</m:t>
                      </m:r>
                      <m:r>
                        <a:rPr lang="en-US" b="0" i="1" smtClean="0">
                          <a:latin typeface="Cambria Math" panose="02040503050406030204" pitchFamily="18" charset="0"/>
                        </a:rPr>
                        <m:t> </m:t>
                      </m:r>
                      <m:r>
                        <a:rPr lang="en-US" b="0" i="1" smtClean="0">
                          <a:latin typeface="Cambria Math" panose="02040503050406030204" pitchFamily="18" charset="0"/>
                        </a:rPr>
                        <m:t>𝐴𝑑𝑗𝑢𝑠𝑡𝑚𝑒𝑛𝑡</m:t>
                      </m:r>
                      <m:r>
                        <a:rPr lang="en-US" b="0" i="1" smtClean="0">
                          <a:latin typeface="Cambria Math" panose="02040503050406030204" pitchFamily="18" charset="0"/>
                        </a:rPr>
                        <m:t> </m:t>
                      </m:r>
                      <m:r>
                        <a:rPr lang="en-US" b="0" i="1" smtClean="0">
                          <a:latin typeface="Cambria Math" panose="02040503050406030204" pitchFamily="18" charset="0"/>
                        </a:rPr>
                        <m:t>𝐹𝑎𝑐𝑡𝑜𝑟</m:t>
                      </m:r>
                    </m:oMath>
                  </m:oMathPara>
                </a14:m>
                <a:endParaRPr lang="en-US" b="0" dirty="0" smtClean="0"/>
              </a:p>
              <a:p>
                <a:endParaRPr lang="en-US" dirty="0" smtClean="0"/>
              </a:p>
              <a:p>
                <a:endParaRPr lang="en-US" dirty="0" smtClean="0"/>
              </a:p>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𝑰𝒏𝒉𝒂𝒍𝒂𝒕𝒊𝒐𝒏</m:t>
                      </m:r>
                      <m:r>
                        <a:rPr lang="en-US" b="1" i="1" smtClean="0">
                          <a:latin typeface="Cambria Math" panose="02040503050406030204" pitchFamily="18" charset="0"/>
                        </a:rPr>
                        <m:t> </m:t>
                      </m:r>
                      <m:r>
                        <a:rPr lang="en-US" b="1" i="1" smtClean="0">
                          <a:latin typeface="Cambria Math" panose="02040503050406030204" pitchFamily="18" charset="0"/>
                        </a:rPr>
                        <m:t>𝑭𝒂𝒄𝒕𝒐𝒓</m:t>
                      </m:r>
                      <m:r>
                        <a:rPr lang="en-US" i="1">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𝐷𝑎𝑖𝑙𝑦</m:t>
                          </m:r>
                          <m:r>
                            <a:rPr lang="en-US" i="1">
                              <a:latin typeface="Cambria Math" panose="02040503050406030204" pitchFamily="18" charset="0"/>
                            </a:rPr>
                            <m:t> </m:t>
                          </m:r>
                          <m:r>
                            <a:rPr lang="en-US" i="1">
                              <a:latin typeface="Cambria Math" panose="02040503050406030204" pitchFamily="18" charset="0"/>
                            </a:rPr>
                            <m:t>𝐵𝑟𝑒𝑎𝑡h𝑖𝑛𝑔</m:t>
                          </m:r>
                          <m:r>
                            <a:rPr lang="en-US" i="1">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 ∗</m:t>
                          </m:r>
                          <m:r>
                            <a:rPr lang="en-US" i="1">
                              <a:latin typeface="Cambria Math" panose="02040503050406030204" pitchFamily="18" charset="0"/>
                            </a:rPr>
                            <m:t>𝐸𝑥𝑝𝑜𝑠𝑢𝑟𝑒</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h𝑟</m:t>
                                  </m:r>
                                </m:num>
                                <m:den>
                                  <m:r>
                                    <a:rPr lang="en-US" i="1">
                                      <a:latin typeface="Cambria Math" panose="02040503050406030204" pitchFamily="18" charset="0"/>
                                    </a:rPr>
                                    <m:t>𝑑𝑎𝑦</m:t>
                                  </m:r>
                                </m:den>
                              </m:f>
                            </m:e>
                          </m:d>
                          <m:r>
                            <a:rPr lang="en-US" i="1">
                              <a:latin typeface="Cambria Math" panose="02040503050406030204" pitchFamily="18" charset="0"/>
                            </a:rPr>
                            <m:t>∗</m:t>
                          </m:r>
                          <m:r>
                            <a:rPr lang="en-US" i="1">
                              <a:latin typeface="Cambria Math" panose="02040503050406030204" pitchFamily="18" charset="0"/>
                            </a:rPr>
                            <m:t>𝐸𝑥𝑝𝑜𝑠𝑢𝑟𝑒</m:t>
                          </m:r>
                          <m:r>
                            <a:rPr lang="en-US" i="1">
                              <a:latin typeface="Cambria Math" panose="02040503050406030204" pitchFamily="18" charset="0"/>
                            </a:rPr>
                            <m:t> </m:t>
                          </m:r>
                          <m:r>
                            <a:rPr lang="en-US" i="1">
                              <a:latin typeface="Cambria Math" panose="02040503050406030204" pitchFamily="18" charset="0"/>
                            </a:rPr>
                            <m:t>𝐹𝑟𝑒𝑞𝑢𝑒𝑛𝑐𝑦</m:t>
                          </m:r>
                          <m:r>
                            <a:rPr lang="en-US" i="1">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𝑑𝑎𝑦</m:t>
                                  </m:r>
                                </m:num>
                                <m:den>
                                  <m:r>
                                    <a:rPr lang="en-US" i="1">
                                      <a:latin typeface="Cambria Math" panose="02040503050406030204" pitchFamily="18" charset="0"/>
                                    </a:rPr>
                                    <m:t>𝑦𝑟</m:t>
                                  </m:r>
                                </m:den>
                              </m:f>
                            </m:e>
                          </m:d>
                          <m:r>
                            <a:rPr lang="en-US" i="1">
                              <a:latin typeface="Cambria Math" panose="02040503050406030204" pitchFamily="18" charset="0"/>
                            </a:rPr>
                            <m:t>∗</m:t>
                          </m:r>
                          <m:r>
                            <a:rPr lang="en-US" i="1">
                              <a:latin typeface="Cambria Math" panose="02040503050406030204" pitchFamily="18" charset="0"/>
                            </a:rPr>
                            <m:t>𝐸𝑥𝑝𝑜𝑠𝑢𝑟𝑒</m:t>
                          </m:r>
                          <m:r>
                            <a:rPr lang="en-US" i="1">
                              <a:latin typeface="Cambria Math" panose="02040503050406030204" pitchFamily="18" charset="0"/>
                            </a:rPr>
                            <m:t> </m:t>
                          </m:r>
                          <m:r>
                            <a:rPr lang="en-US" i="1">
                              <a:latin typeface="Cambria Math" panose="02040503050406030204" pitchFamily="18" charset="0"/>
                            </a:rPr>
                            <m:t>𝐷𝑢𝑟𝑎𝑡𝑖𝑜𝑛</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𝑦𝑟</m:t>
                              </m:r>
                            </m:e>
                          </m:d>
                          <m:r>
                            <a:rPr lang="en-US" i="1">
                              <a:latin typeface="Cambria Math" panose="02040503050406030204" pitchFamily="18" charset="0"/>
                            </a:rPr>
                            <m:t> </m:t>
                          </m:r>
                          <m:r>
                            <m:rPr>
                              <m:nor/>
                            </m:rPr>
                            <a:rPr lang="en-US" dirty="0"/>
                            <m:t> </m:t>
                          </m:r>
                        </m:num>
                        <m:den>
                          <m:r>
                            <a:rPr lang="en-US" b="0" i="1" smtClean="0">
                              <a:latin typeface="Cambria Math" panose="02040503050406030204" pitchFamily="18" charset="0"/>
                            </a:rPr>
                            <m:t>𝐴𝑣𝑒𝑟𝑎𝑔𝑖𝑛𝑔</m:t>
                          </m:r>
                          <m:r>
                            <a:rPr lang="en-US" b="0" i="1" smtClean="0">
                              <a:latin typeface="Cambria Math" panose="02040503050406030204" pitchFamily="18" charset="0"/>
                            </a:rPr>
                            <m:t> </m:t>
                          </m:r>
                          <m:r>
                            <a:rPr lang="en-US" b="0" i="1" smtClean="0">
                              <a:latin typeface="Cambria Math" panose="02040503050406030204" pitchFamily="18" charset="0"/>
                            </a:rPr>
                            <m:t>𝑇𝑖𝑚𝑒</m:t>
                          </m:r>
                          <m:r>
                            <a:rPr lang="en-US" b="0" i="1" smtClean="0">
                              <a:latin typeface="Cambria Math" panose="02040503050406030204" pitchFamily="18" charset="0"/>
                            </a:rPr>
                            <m:t> (</m:t>
                          </m:r>
                          <m:r>
                            <a:rPr lang="en-US" b="0" i="1" smtClean="0">
                              <a:latin typeface="Cambria Math" panose="02040503050406030204" pitchFamily="18" charset="0"/>
                            </a:rPr>
                            <m:t>𝑦𝑟</m:t>
                          </m:r>
                          <m:r>
                            <a:rPr lang="en-US" b="0" i="1" smtClean="0">
                              <a:latin typeface="Cambria Math" panose="02040503050406030204" pitchFamily="18" charset="0"/>
                            </a:rPr>
                            <m:t>)</m:t>
                          </m:r>
                        </m:den>
                      </m:f>
                    </m:oMath>
                  </m:oMathPara>
                </a14:m>
                <a:endParaRPr lang="en-US" dirty="0"/>
              </a:p>
              <a:p>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417251" y="3746377"/>
                <a:ext cx="11043821" cy="254915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3" name="Diagram 2"/>
          <p:cNvGraphicFramePr/>
          <p:nvPr>
            <p:extLst>
              <p:ext uri="{D42A27DB-BD31-4B8C-83A1-F6EECF244321}">
                <p14:modId xmlns:p14="http://schemas.microsoft.com/office/powerpoint/2010/main" val="4179039594"/>
              </p:ext>
            </p:extLst>
          </p:nvPr>
        </p:nvGraphicFramePr>
        <p:xfrm>
          <a:off x="3622291" y="1533464"/>
          <a:ext cx="7643471" cy="19169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extLst>
              <p:ext uri="{D42A27DB-BD31-4B8C-83A1-F6EECF244321}">
                <p14:modId xmlns:p14="http://schemas.microsoft.com/office/powerpoint/2010/main" val="1227922702"/>
              </p:ext>
            </p:extLst>
          </p:nvPr>
        </p:nvGraphicFramePr>
        <p:xfrm>
          <a:off x="347914" y="1830977"/>
          <a:ext cx="2706006" cy="132188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083289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403596644"/>
              </p:ext>
            </p:extLst>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0"/>
            <a:ext cx="10515600" cy="1325563"/>
          </a:xfrm>
        </p:spPr>
        <p:txBody>
          <a:bodyPr/>
          <a:lstStyle/>
          <a:p>
            <a:r>
              <a:rPr lang="en-US" dirty="0" smtClean="0"/>
              <a:t>Modeling Challenges</a:t>
            </a:r>
            <a:endParaRPr lang="en-US" dirty="0"/>
          </a:p>
        </p:txBody>
      </p:sp>
      <p:grpSp>
        <p:nvGrpSpPr>
          <p:cNvPr id="4" name="Group 3"/>
          <p:cNvGrpSpPr/>
          <p:nvPr/>
        </p:nvGrpSpPr>
        <p:grpSpPr>
          <a:xfrm>
            <a:off x="1984116" y="1067287"/>
            <a:ext cx="7952987" cy="5436150"/>
            <a:chOff x="1666875" y="1017037"/>
            <a:chExt cx="7952987" cy="5436150"/>
          </a:xfrm>
        </p:grpSpPr>
        <p:pic>
          <p:nvPicPr>
            <p:cNvPr id="2" name="Picture 1"/>
            <p:cNvPicPr>
              <a:picLocks noChangeAspect="1"/>
            </p:cNvPicPr>
            <p:nvPr/>
          </p:nvPicPr>
          <p:blipFill>
            <a:blip r:embed="rId7"/>
            <a:stretch>
              <a:fillRect/>
            </a:stretch>
          </p:blipFill>
          <p:spPr>
            <a:xfrm>
              <a:off x="1666875" y="1022922"/>
              <a:ext cx="7952986" cy="5430265"/>
            </a:xfrm>
            <a:prstGeom prst="rect">
              <a:avLst/>
            </a:prstGeom>
          </p:spPr>
        </p:pic>
        <p:sp>
          <p:nvSpPr>
            <p:cNvPr id="3" name="Rectangle 2"/>
            <p:cNvSpPr/>
            <p:nvPr/>
          </p:nvSpPr>
          <p:spPr>
            <a:xfrm>
              <a:off x="1670180" y="1017037"/>
              <a:ext cx="755779" cy="308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40148" y="6144661"/>
              <a:ext cx="979714" cy="308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84086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86133" y="1611021"/>
            <a:ext cx="5842518" cy="3894040"/>
          </a:xfrm>
        </p:spPr>
        <p:txBody>
          <a:bodyPr>
            <a:normAutofit lnSpcReduction="10000"/>
          </a:bodyPr>
          <a:lstStyle/>
          <a:p>
            <a:pPr marL="514350" indent="-514350">
              <a:buFont typeface="+mj-lt"/>
              <a:buAutoNum type="arabicPeriod"/>
            </a:pPr>
            <a:r>
              <a:rPr lang="en-US" dirty="0" smtClean="0"/>
              <a:t>Project Motivation</a:t>
            </a:r>
          </a:p>
          <a:p>
            <a:pPr marL="514350" indent="-514350">
              <a:buFont typeface="+mj-lt"/>
              <a:buAutoNum type="arabicPeriod"/>
            </a:pPr>
            <a:r>
              <a:rPr lang="en-US" dirty="0" smtClean="0"/>
              <a:t>Background</a:t>
            </a:r>
          </a:p>
          <a:p>
            <a:pPr marL="514350" indent="-514350">
              <a:buFont typeface="+mj-lt"/>
              <a:buAutoNum type="arabicPeriod"/>
            </a:pPr>
            <a:r>
              <a:rPr lang="en-US" dirty="0" smtClean="0"/>
              <a:t>Methodology and Assumptions</a:t>
            </a:r>
          </a:p>
          <a:p>
            <a:pPr marL="514350" indent="-514350">
              <a:buFont typeface="+mj-lt"/>
              <a:buAutoNum type="arabicPeriod"/>
            </a:pPr>
            <a:r>
              <a:rPr lang="en-US" dirty="0" smtClean="0"/>
              <a:t>Technical Tools</a:t>
            </a:r>
          </a:p>
          <a:p>
            <a:pPr marL="514350" indent="-514350">
              <a:buFont typeface="+mj-lt"/>
              <a:buAutoNum type="arabicPeriod"/>
            </a:pPr>
            <a:r>
              <a:rPr lang="en-US" dirty="0" smtClean="0"/>
              <a:t>Results</a:t>
            </a:r>
          </a:p>
          <a:p>
            <a:pPr marL="514350" indent="-514350">
              <a:buFont typeface="+mj-lt"/>
              <a:buAutoNum type="arabicPeriod"/>
            </a:pPr>
            <a:r>
              <a:rPr lang="en-US" dirty="0" smtClean="0"/>
              <a:t>Uncertainty/ Future Refinement</a:t>
            </a:r>
          </a:p>
          <a:p>
            <a:pPr marL="514350" indent="-514350">
              <a:buFont typeface="+mj-lt"/>
              <a:buAutoNum type="arabicPeriod"/>
            </a:pPr>
            <a:r>
              <a:rPr lang="en-US" dirty="0" smtClean="0"/>
              <a:t>Challenges</a:t>
            </a:r>
          </a:p>
          <a:p>
            <a:pPr marL="514350" indent="-514350">
              <a:buFont typeface="+mj-lt"/>
              <a:buAutoNum type="arabicPeriod"/>
            </a:pPr>
            <a:r>
              <a:rPr lang="en-US" dirty="0" smtClean="0"/>
              <a:t>Conclusions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4694" y="1094734"/>
            <a:ext cx="4825149" cy="4494302"/>
          </a:xfrm>
          <a:prstGeom prst="rect">
            <a:avLst/>
          </a:prstGeom>
        </p:spPr>
      </p:pic>
    </p:spTree>
    <p:extLst>
      <p:ext uri="{BB962C8B-B14F-4D97-AF65-F5344CB8AC3E}">
        <p14:creationId xmlns:p14="http://schemas.microsoft.com/office/powerpoint/2010/main" val="2292823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0"/>
            <a:ext cx="10515600" cy="1325563"/>
          </a:xfrm>
        </p:spPr>
        <p:txBody>
          <a:bodyPr/>
          <a:lstStyle/>
          <a:p>
            <a:r>
              <a:rPr lang="en-US" dirty="0" smtClean="0"/>
              <a:t>Modeling Challenges</a:t>
            </a:r>
            <a:endParaRPr lang="en-US" dirty="0"/>
          </a:p>
        </p:txBody>
      </p:sp>
      <p:pic>
        <p:nvPicPr>
          <p:cNvPr id="9" name="Picture 8"/>
          <p:cNvPicPr>
            <a:picLocks noChangeAspect="1"/>
          </p:cNvPicPr>
          <p:nvPr/>
        </p:nvPicPr>
        <p:blipFill>
          <a:blip r:embed="rId7"/>
          <a:stretch>
            <a:fillRect/>
          </a:stretch>
        </p:blipFill>
        <p:spPr>
          <a:xfrm>
            <a:off x="506477" y="4072730"/>
            <a:ext cx="1362075" cy="1209675"/>
          </a:xfrm>
          <a:prstGeom prst="rect">
            <a:avLst/>
          </a:prstGeom>
        </p:spPr>
      </p:pic>
      <p:pic>
        <p:nvPicPr>
          <p:cNvPr id="10" name="Picture 9"/>
          <p:cNvPicPr>
            <a:picLocks noChangeAspect="1"/>
          </p:cNvPicPr>
          <p:nvPr/>
        </p:nvPicPr>
        <p:blipFill>
          <a:blip r:embed="rId8"/>
          <a:stretch>
            <a:fillRect/>
          </a:stretch>
        </p:blipFill>
        <p:spPr>
          <a:xfrm>
            <a:off x="279820" y="5566309"/>
            <a:ext cx="2183461" cy="653224"/>
          </a:xfrm>
          <a:prstGeom prst="rect">
            <a:avLst/>
          </a:prstGeom>
        </p:spPr>
      </p:pic>
      <p:grpSp>
        <p:nvGrpSpPr>
          <p:cNvPr id="12" name="Group 11"/>
          <p:cNvGrpSpPr/>
          <p:nvPr/>
        </p:nvGrpSpPr>
        <p:grpSpPr>
          <a:xfrm>
            <a:off x="1823992" y="1117189"/>
            <a:ext cx="8544015" cy="5386248"/>
            <a:chOff x="1823992" y="1117189"/>
            <a:chExt cx="8544015" cy="5386248"/>
          </a:xfrm>
        </p:grpSpPr>
        <p:pic>
          <p:nvPicPr>
            <p:cNvPr id="8" name="Picture 7"/>
            <p:cNvPicPr>
              <a:picLocks noChangeAspect="1"/>
            </p:cNvPicPr>
            <p:nvPr/>
          </p:nvPicPr>
          <p:blipFill>
            <a:blip r:embed="rId9"/>
            <a:stretch>
              <a:fillRect/>
            </a:stretch>
          </p:blipFill>
          <p:spPr>
            <a:xfrm>
              <a:off x="1823992" y="1117189"/>
              <a:ext cx="8544015" cy="5386248"/>
            </a:xfrm>
            <a:prstGeom prst="rect">
              <a:avLst/>
            </a:prstGeom>
          </p:spPr>
        </p:pic>
        <p:sp>
          <p:nvSpPr>
            <p:cNvPr id="11" name="Rectangle 10"/>
            <p:cNvSpPr/>
            <p:nvPr/>
          </p:nvSpPr>
          <p:spPr>
            <a:xfrm>
              <a:off x="1868552" y="1119673"/>
              <a:ext cx="1331848" cy="354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607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0"/>
            <a:ext cx="10515600" cy="1325563"/>
          </a:xfrm>
        </p:spPr>
        <p:txBody>
          <a:bodyPr/>
          <a:lstStyle/>
          <a:p>
            <a:r>
              <a:rPr lang="en-US" dirty="0" smtClean="0"/>
              <a:t>Post Processing Challenges</a:t>
            </a:r>
            <a:endParaRPr lang="en-US" dirty="0"/>
          </a:p>
        </p:txBody>
      </p:sp>
      <p:pic>
        <p:nvPicPr>
          <p:cNvPr id="2" name="Picture 1"/>
          <p:cNvPicPr>
            <a:picLocks noChangeAspect="1"/>
          </p:cNvPicPr>
          <p:nvPr/>
        </p:nvPicPr>
        <p:blipFill>
          <a:blip r:embed="rId7"/>
          <a:stretch>
            <a:fillRect/>
          </a:stretch>
        </p:blipFill>
        <p:spPr>
          <a:xfrm>
            <a:off x="1286264" y="1053193"/>
            <a:ext cx="4067175" cy="5143500"/>
          </a:xfrm>
          <a:prstGeom prst="rect">
            <a:avLst/>
          </a:prstGeom>
        </p:spPr>
      </p:pic>
      <p:pic>
        <p:nvPicPr>
          <p:cNvPr id="3" name="Picture 2"/>
          <p:cNvPicPr>
            <a:picLocks noChangeAspect="1"/>
          </p:cNvPicPr>
          <p:nvPr/>
        </p:nvPicPr>
        <p:blipFill>
          <a:blip r:embed="rId8"/>
          <a:stretch>
            <a:fillRect/>
          </a:stretch>
        </p:blipFill>
        <p:spPr>
          <a:xfrm>
            <a:off x="8642758" y="3376937"/>
            <a:ext cx="2687216" cy="2687216"/>
          </a:xfrm>
          <a:prstGeom prst="rect">
            <a:avLst/>
          </a:prstGeom>
          <a:ln>
            <a:noFill/>
          </a:ln>
          <a:effectLst/>
        </p:spPr>
      </p:pic>
      <p:pic>
        <p:nvPicPr>
          <p:cNvPr id="4" name="Picture 3"/>
          <p:cNvPicPr>
            <a:picLocks noChangeAspect="1"/>
          </p:cNvPicPr>
          <p:nvPr/>
        </p:nvPicPr>
        <p:blipFill>
          <a:blip r:embed="rId9"/>
          <a:stretch>
            <a:fillRect/>
          </a:stretch>
        </p:blipFill>
        <p:spPr>
          <a:xfrm>
            <a:off x="7275058" y="360719"/>
            <a:ext cx="3781425" cy="2543175"/>
          </a:xfrm>
          <a:prstGeom prst="rect">
            <a:avLst/>
          </a:prstGeom>
          <a:ln>
            <a:noFill/>
          </a:ln>
          <a:effectLst/>
        </p:spPr>
      </p:pic>
      <p:pic>
        <p:nvPicPr>
          <p:cNvPr id="13" name="Picture 12"/>
          <p:cNvPicPr>
            <a:picLocks noChangeAspect="1"/>
          </p:cNvPicPr>
          <p:nvPr/>
        </p:nvPicPr>
        <p:blipFill>
          <a:blip r:embed="rId10"/>
          <a:stretch>
            <a:fillRect/>
          </a:stretch>
        </p:blipFill>
        <p:spPr>
          <a:xfrm>
            <a:off x="6335267" y="3332875"/>
            <a:ext cx="2307491" cy="2731278"/>
          </a:xfrm>
          <a:prstGeom prst="rect">
            <a:avLst/>
          </a:prstGeom>
        </p:spPr>
      </p:pic>
    </p:spTree>
    <p:extLst>
      <p:ext uri="{BB962C8B-B14F-4D97-AF65-F5344CB8AC3E}">
        <p14:creationId xmlns:p14="http://schemas.microsoft.com/office/powerpoint/2010/main" val="2837074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0"/>
            <a:ext cx="10515600" cy="1325563"/>
          </a:xfrm>
        </p:spPr>
        <p:txBody>
          <a:bodyPr/>
          <a:lstStyle/>
          <a:p>
            <a:r>
              <a:rPr lang="en-US" dirty="0" smtClean="0"/>
              <a:t>Post Processing Challenges</a:t>
            </a:r>
            <a:endParaRPr lang="en-US" dirty="0"/>
          </a:p>
        </p:txBody>
      </p:sp>
      <p:pic>
        <p:nvPicPr>
          <p:cNvPr id="6" name="Picture 5"/>
          <p:cNvPicPr>
            <a:picLocks noChangeAspect="1"/>
          </p:cNvPicPr>
          <p:nvPr/>
        </p:nvPicPr>
        <p:blipFill>
          <a:blip r:embed="rId7"/>
          <a:stretch>
            <a:fillRect/>
          </a:stretch>
        </p:blipFill>
        <p:spPr>
          <a:xfrm>
            <a:off x="1489010" y="1009067"/>
            <a:ext cx="8915400" cy="5419725"/>
          </a:xfrm>
          <a:prstGeom prst="rect">
            <a:avLst/>
          </a:prstGeom>
        </p:spPr>
      </p:pic>
    </p:spTree>
    <p:extLst>
      <p:ext uri="{BB962C8B-B14F-4D97-AF65-F5344CB8AC3E}">
        <p14:creationId xmlns:p14="http://schemas.microsoft.com/office/powerpoint/2010/main" val="1225796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469813338"/>
              </p:ext>
            </p:extLst>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162622"/>
            <a:ext cx="10515600" cy="1325563"/>
          </a:xfrm>
        </p:spPr>
        <p:txBody>
          <a:bodyPr/>
          <a:lstStyle/>
          <a:p>
            <a:r>
              <a:rPr lang="en-US" dirty="0" smtClean="0"/>
              <a:t>Results: 2040 Traffic Cancer Risk</a:t>
            </a:r>
            <a:endParaRPr lang="en-US" dirty="0"/>
          </a:p>
        </p:txBody>
      </p:sp>
      <p:pic>
        <p:nvPicPr>
          <p:cNvPr id="2" name="Picture 1"/>
          <p:cNvPicPr>
            <a:picLocks noChangeAspect="1"/>
          </p:cNvPicPr>
          <p:nvPr/>
        </p:nvPicPr>
        <p:blipFill>
          <a:blip r:embed="rId7"/>
          <a:stretch>
            <a:fillRect/>
          </a:stretch>
        </p:blipFill>
        <p:spPr>
          <a:xfrm>
            <a:off x="1799584" y="854723"/>
            <a:ext cx="8592831" cy="5648714"/>
          </a:xfrm>
          <a:prstGeom prst="rect">
            <a:avLst/>
          </a:prstGeom>
        </p:spPr>
      </p:pic>
    </p:spTree>
    <p:extLst>
      <p:ext uri="{BB962C8B-B14F-4D97-AF65-F5344CB8AC3E}">
        <p14:creationId xmlns:p14="http://schemas.microsoft.com/office/powerpoint/2010/main" val="45111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162622"/>
            <a:ext cx="10515600" cy="1325563"/>
          </a:xfrm>
        </p:spPr>
        <p:txBody>
          <a:bodyPr/>
          <a:lstStyle/>
          <a:p>
            <a:r>
              <a:rPr lang="en-US" dirty="0" smtClean="0"/>
              <a:t>Results: 2040 Traffic PM</a:t>
            </a:r>
            <a:r>
              <a:rPr lang="en-US" baseline="-25000" dirty="0" smtClean="0"/>
              <a:t>2.5</a:t>
            </a:r>
            <a:r>
              <a:rPr lang="en-US" dirty="0" smtClean="0"/>
              <a:t> Concentration</a:t>
            </a:r>
            <a:endParaRPr lang="en-US" dirty="0"/>
          </a:p>
        </p:txBody>
      </p:sp>
      <p:pic>
        <p:nvPicPr>
          <p:cNvPr id="3" name="Picture 2"/>
          <p:cNvPicPr>
            <a:picLocks noChangeAspect="1"/>
          </p:cNvPicPr>
          <p:nvPr/>
        </p:nvPicPr>
        <p:blipFill>
          <a:blip r:embed="rId7"/>
          <a:stretch>
            <a:fillRect/>
          </a:stretch>
        </p:blipFill>
        <p:spPr>
          <a:xfrm>
            <a:off x="1547812" y="882909"/>
            <a:ext cx="8560343" cy="5620528"/>
          </a:xfrm>
          <a:prstGeom prst="rect">
            <a:avLst/>
          </a:prstGeom>
        </p:spPr>
      </p:pic>
    </p:spTree>
    <p:extLst>
      <p:ext uri="{BB962C8B-B14F-4D97-AF65-F5344CB8AC3E}">
        <p14:creationId xmlns:p14="http://schemas.microsoft.com/office/powerpoint/2010/main" val="3750229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94360703"/>
              </p:ext>
            </p:extLst>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162622"/>
            <a:ext cx="10515600" cy="1325563"/>
          </a:xfrm>
        </p:spPr>
        <p:txBody>
          <a:bodyPr/>
          <a:lstStyle/>
          <a:p>
            <a:r>
              <a:rPr lang="en-US" dirty="0" smtClean="0"/>
              <a:t>Sources of Uncertainty</a:t>
            </a:r>
            <a:endParaRPr lang="en-US" dirty="0"/>
          </a:p>
        </p:txBody>
      </p:sp>
      <p:sp>
        <p:nvSpPr>
          <p:cNvPr id="2" name="TextBox 1"/>
          <p:cNvSpPr txBox="1"/>
          <p:nvPr/>
        </p:nvSpPr>
        <p:spPr>
          <a:xfrm>
            <a:off x="391885" y="1162941"/>
            <a:ext cx="5495731" cy="2677656"/>
          </a:xfrm>
          <a:prstGeom prst="rect">
            <a:avLst/>
          </a:prstGeom>
          <a:noFill/>
        </p:spPr>
        <p:txBody>
          <a:bodyPr wrap="square" rtlCol="0">
            <a:spAutoFit/>
          </a:bodyPr>
          <a:lstStyle/>
          <a:p>
            <a:pPr marL="342900" indent="-342900">
              <a:buAutoNum type="arabicPeriod"/>
            </a:pPr>
            <a:r>
              <a:rPr lang="en-US" sz="2400" dirty="0" smtClean="0"/>
              <a:t>Source Locations</a:t>
            </a:r>
          </a:p>
          <a:p>
            <a:pPr marL="342900" indent="-342900">
              <a:buFontTx/>
              <a:buAutoNum type="arabicPeriod"/>
            </a:pPr>
            <a:r>
              <a:rPr lang="en-US" sz="2400" dirty="0" smtClean="0"/>
              <a:t>Source Parameters</a:t>
            </a:r>
          </a:p>
          <a:p>
            <a:pPr marL="342900" indent="-342900">
              <a:buAutoNum type="arabicPeriod"/>
            </a:pPr>
            <a:r>
              <a:rPr lang="en-US" sz="2400" dirty="0" smtClean="0"/>
              <a:t>Traffic Emissions</a:t>
            </a:r>
          </a:p>
          <a:p>
            <a:pPr marL="342900" indent="-342900">
              <a:buAutoNum type="arabicPeriod"/>
            </a:pPr>
            <a:r>
              <a:rPr lang="en-US" sz="2400" dirty="0" smtClean="0"/>
              <a:t>Estimation of Exposure Concentrations</a:t>
            </a:r>
          </a:p>
          <a:p>
            <a:pPr marL="342900" indent="-342900">
              <a:buAutoNum type="arabicPeriod"/>
            </a:pPr>
            <a:r>
              <a:rPr lang="en-US" sz="2400" dirty="0" smtClean="0"/>
              <a:t>Exposure Assumptions</a:t>
            </a:r>
          </a:p>
          <a:p>
            <a:pPr marL="342900" indent="-342900">
              <a:buAutoNum type="arabicPeriod"/>
            </a:pPr>
            <a:r>
              <a:rPr lang="en-US" sz="2400" dirty="0" smtClean="0"/>
              <a:t>Toxicity Assessment</a:t>
            </a:r>
          </a:p>
          <a:p>
            <a:pPr marL="342900" indent="-342900">
              <a:buAutoNum type="arabicPeriod"/>
            </a:pPr>
            <a:r>
              <a:rPr lang="en-US" sz="2400" dirty="0" smtClean="0"/>
              <a:t>Risk Calculations</a:t>
            </a:r>
          </a:p>
        </p:txBody>
      </p:sp>
      <p:pic>
        <p:nvPicPr>
          <p:cNvPr id="4" name="Picture 3"/>
          <p:cNvPicPr>
            <a:picLocks noChangeAspect="1"/>
          </p:cNvPicPr>
          <p:nvPr/>
        </p:nvPicPr>
        <p:blipFill>
          <a:blip r:embed="rId7"/>
          <a:stretch>
            <a:fillRect/>
          </a:stretch>
        </p:blipFill>
        <p:spPr>
          <a:xfrm>
            <a:off x="7535036" y="1041723"/>
            <a:ext cx="4361300" cy="2920093"/>
          </a:xfrm>
          <a:prstGeom prst="rect">
            <a:avLst/>
          </a:prstGeom>
        </p:spPr>
      </p:pic>
    </p:spTree>
    <p:extLst>
      <p:ext uri="{BB962C8B-B14F-4D97-AF65-F5344CB8AC3E}">
        <p14:creationId xmlns:p14="http://schemas.microsoft.com/office/powerpoint/2010/main" val="3409003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216793062"/>
              </p:ext>
            </p:extLst>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162622"/>
            <a:ext cx="10515600" cy="1325563"/>
          </a:xfrm>
        </p:spPr>
        <p:txBody>
          <a:bodyPr/>
          <a:lstStyle/>
          <a:p>
            <a:r>
              <a:rPr lang="en-US" dirty="0" smtClean="0"/>
              <a:t>Challenges</a:t>
            </a:r>
            <a:endParaRPr lang="en-US" dirty="0"/>
          </a:p>
        </p:txBody>
      </p:sp>
      <p:grpSp>
        <p:nvGrpSpPr>
          <p:cNvPr id="9" name="Group 8"/>
          <p:cNvGrpSpPr/>
          <p:nvPr/>
        </p:nvGrpSpPr>
        <p:grpSpPr>
          <a:xfrm>
            <a:off x="1719165" y="836348"/>
            <a:ext cx="8482303" cy="5679430"/>
            <a:chOff x="1588537" y="808457"/>
            <a:chExt cx="8482303" cy="5679430"/>
          </a:xfrm>
        </p:grpSpPr>
        <p:pic>
          <p:nvPicPr>
            <p:cNvPr id="3" name="Picture 2"/>
            <p:cNvPicPr>
              <a:picLocks noChangeAspect="1"/>
            </p:cNvPicPr>
            <p:nvPr/>
          </p:nvPicPr>
          <p:blipFill>
            <a:blip r:embed="rId7"/>
            <a:stretch>
              <a:fillRect/>
            </a:stretch>
          </p:blipFill>
          <p:spPr>
            <a:xfrm>
              <a:off x="1588537" y="808457"/>
              <a:ext cx="8267700" cy="5648325"/>
            </a:xfrm>
            <a:prstGeom prst="rect">
              <a:avLst/>
            </a:prstGeom>
          </p:spPr>
        </p:pic>
        <p:sp>
          <p:nvSpPr>
            <p:cNvPr id="6" name="Rectangle 5"/>
            <p:cNvSpPr/>
            <p:nvPr/>
          </p:nvSpPr>
          <p:spPr>
            <a:xfrm>
              <a:off x="2286000" y="5169159"/>
              <a:ext cx="3601616" cy="830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18644" y="6027576"/>
              <a:ext cx="852196" cy="46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9994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545717273"/>
              </p:ext>
            </p:extLst>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95639" y="-28302"/>
            <a:ext cx="10515600" cy="1325563"/>
          </a:xfrm>
        </p:spPr>
        <p:txBody>
          <a:bodyPr/>
          <a:lstStyle/>
          <a:p>
            <a:r>
              <a:rPr lang="en-US" dirty="0" smtClean="0"/>
              <a:t>Conclusion</a:t>
            </a:r>
            <a:endParaRPr lang="en-US" dirty="0"/>
          </a:p>
        </p:txBody>
      </p:sp>
      <p:pic>
        <p:nvPicPr>
          <p:cNvPr id="2" name="Picture 1"/>
          <p:cNvPicPr>
            <a:picLocks noChangeAspect="1"/>
          </p:cNvPicPr>
          <p:nvPr/>
        </p:nvPicPr>
        <p:blipFill>
          <a:blip r:embed="rId7"/>
          <a:stretch>
            <a:fillRect/>
          </a:stretch>
        </p:blipFill>
        <p:spPr>
          <a:xfrm>
            <a:off x="2028825" y="963871"/>
            <a:ext cx="8134350" cy="5210175"/>
          </a:xfrm>
          <a:prstGeom prst="rect">
            <a:avLst/>
          </a:prstGeom>
        </p:spPr>
      </p:pic>
    </p:spTree>
    <p:extLst>
      <p:ext uri="{BB962C8B-B14F-4D97-AF65-F5344CB8AC3E}">
        <p14:creationId xmlns:p14="http://schemas.microsoft.com/office/powerpoint/2010/main" val="69941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673846134"/>
              </p:ext>
            </p:extLst>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stretch>
            <a:fillRect/>
          </a:stretch>
        </p:blipFill>
        <p:spPr>
          <a:xfrm>
            <a:off x="1440899" y="291777"/>
            <a:ext cx="9013485" cy="5969063"/>
          </a:xfrm>
          <a:prstGeom prst="rect">
            <a:avLst/>
          </a:prstGeom>
        </p:spPr>
      </p:pic>
    </p:spTree>
    <p:extLst>
      <p:ext uri="{BB962C8B-B14F-4D97-AF65-F5344CB8AC3E}">
        <p14:creationId xmlns:p14="http://schemas.microsoft.com/office/powerpoint/2010/main" val="13988893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357696" y="4838067"/>
            <a:ext cx="4619625" cy="1047750"/>
          </a:xfrm>
          <a:prstGeom prst="rect">
            <a:avLst/>
          </a:prstGeom>
        </p:spPr>
      </p:pic>
      <p:pic>
        <p:nvPicPr>
          <p:cNvPr id="6" name="Picture 5"/>
          <p:cNvPicPr>
            <a:picLocks noChangeAspect="1"/>
          </p:cNvPicPr>
          <p:nvPr/>
        </p:nvPicPr>
        <p:blipFill>
          <a:blip r:embed="rId8"/>
          <a:stretch>
            <a:fillRect/>
          </a:stretch>
        </p:blipFill>
        <p:spPr>
          <a:xfrm>
            <a:off x="5825412" y="1690688"/>
            <a:ext cx="5958420" cy="3952680"/>
          </a:xfrm>
          <a:prstGeom prst="rect">
            <a:avLst/>
          </a:prstGeom>
          <a:ln>
            <a:noFill/>
          </a:ln>
          <a:effectLst>
            <a:outerShdw blurRad="292100" dist="139700" dir="2700000" algn="tl" rotWithShape="0">
              <a:srgbClr val="333333">
                <a:alpha val="65000"/>
              </a:srgbClr>
            </a:outerShdw>
          </a:effectLst>
        </p:spPr>
      </p:pic>
      <p:sp>
        <p:nvSpPr>
          <p:cNvPr id="7" name="Title 1"/>
          <p:cNvSpPr>
            <a:spLocks noGrp="1"/>
          </p:cNvSpPr>
          <p:nvPr>
            <p:ph type="title"/>
          </p:nvPr>
        </p:nvSpPr>
        <p:spPr>
          <a:xfrm>
            <a:off x="838200" y="365125"/>
            <a:ext cx="10515600" cy="1325563"/>
          </a:xfrm>
        </p:spPr>
        <p:txBody>
          <a:bodyPr/>
          <a:lstStyle/>
          <a:p>
            <a:r>
              <a:rPr lang="en-US" dirty="0" smtClean="0"/>
              <a:t>SF Community Risk Reduction Plan</a:t>
            </a:r>
            <a:endParaRPr lang="en-US" dirty="0"/>
          </a:p>
        </p:txBody>
      </p:sp>
      <p:sp>
        <p:nvSpPr>
          <p:cNvPr id="8" name="TextBox 7"/>
          <p:cNvSpPr txBox="1"/>
          <p:nvPr/>
        </p:nvSpPr>
        <p:spPr>
          <a:xfrm>
            <a:off x="478994" y="1586468"/>
            <a:ext cx="4708826" cy="3046988"/>
          </a:xfrm>
          <a:prstGeom prst="rect">
            <a:avLst/>
          </a:prstGeom>
          <a:noFill/>
        </p:spPr>
        <p:txBody>
          <a:bodyPr wrap="square" rtlCol="0">
            <a:spAutoFit/>
          </a:bodyPr>
          <a:lstStyle/>
          <a:p>
            <a:r>
              <a:rPr lang="en-US" sz="2400" i="1" dirty="0" smtClean="0"/>
              <a:t>“The objective of the technical work was to identify and map regions of the City of San Francisco where current residents are exposed to higher levels of air pollution and future residents, in new developments, may also be exposed.”</a:t>
            </a:r>
            <a:endParaRPr lang="en-US" sz="2400" i="1" dirty="0"/>
          </a:p>
        </p:txBody>
      </p:sp>
    </p:spTree>
    <p:extLst>
      <p:ext uri="{BB962C8B-B14F-4D97-AF65-F5344CB8AC3E}">
        <p14:creationId xmlns:p14="http://schemas.microsoft.com/office/powerpoint/2010/main" val="2060944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383738182"/>
              </p:ext>
            </p:extLst>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218232" y="167211"/>
            <a:ext cx="10515600" cy="1325563"/>
          </a:xfrm>
        </p:spPr>
        <p:txBody>
          <a:bodyPr/>
          <a:lstStyle/>
          <a:p>
            <a:r>
              <a:rPr lang="en-US" dirty="0" smtClean="0"/>
              <a:t>Process for AQ Modeling</a:t>
            </a:r>
            <a:endParaRPr lang="en-US"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232" y="1785162"/>
            <a:ext cx="3066143" cy="1913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2"/>
          <p:cNvSpPr/>
          <p:nvPr/>
        </p:nvSpPr>
        <p:spPr>
          <a:xfrm>
            <a:off x="5172952" y="1647476"/>
            <a:ext cx="2407298" cy="200834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000" dirty="0" smtClean="0"/>
              <a:t>Air Quality Model</a:t>
            </a:r>
            <a:endParaRPr lang="en-US" sz="4000" dirty="0"/>
          </a:p>
        </p:txBody>
      </p:sp>
      <p:sp>
        <p:nvSpPr>
          <p:cNvPr id="10" name="Right Arrow 9"/>
          <p:cNvSpPr/>
          <p:nvPr/>
        </p:nvSpPr>
        <p:spPr>
          <a:xfrm>
            <a:off x="3472540" y="2466258"/>
            <a:ext cx="1474238" cy="4572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Input</a:t>
            </a:r>
            <a:endParaRPr lang="en-US" dirty="0"/>
          </a:p>
        </p:txBody>
      </p:sp>
      <p:sp>
        <p:nvSpPr>
          <p:cNvPr id="11" name="Right Arrow 10"/>
          <p:cNvSpPr/>
          <p:nvPr/>
        </p:nvSpPr>
        <p:spPr>
          <a:xfrm>
            <a:off x="8057274" y="2451606"/>
            <a:ext cx="1609239" cy="47185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a:t>
            </a:r>
            <a:endParaRPr lang="en-US" dirty="0"/>
          </a:p>
        </p:txBody>
      </p:sp>
      <p:sp>
        <p:nvSpPr>
          <p:cNvPr id="22" name="TextBox 21"/>
          <p:cNvSpPr txBox="1"/>
          <p:nvPr/>
        </p:nvSpPr>
        <p:spPr>
          <a:xfrm>
            <a:off x="218232" y="3993502"/>
            <a:ext cx="3066143" cy="646331"/>
          </a:xfrm>
          <a:prstGeom prst="rect">
            <a:avLst/>
          </a:prstGeom>
          <a:noFill/>
        </p:spPr>
        <p:txBody>
          <a:bodyPr wrap="square" rtlCol="0">
            <a:spAutoFit/>
          </a:bodyPr>
          <a:lstStyle/>
          <a:p>
            <a:pPr algn="ctr"/>
            <a:r>
              <a:rPr lang="en-US" b="1" dirty="0" smtClean="0"/>
              <a:t>Emission Estimation</a:t>
            </a:r>
          </a:p>
          <a:p>
            <a:pPr algn="ctr"/>
            <a:r>
              <a:rPr lang="en-US" b="1" dirty="0" smtClean="0"/>
              <a:t>&amp; Source Characteristic</a:t>
            </a:r>
          </a:p>
        </p:txBody>
      </p:sp>
      <p:sp>
        <p:nvSpPr>
          <p:cNvPr id="23" name="TextBox 22"/>
          <p:cNvSpPr txBox="1"/>
          <p:nvPr/>
        </p:nvSpPr>
        <p:spPr>
          <a:xfrm>
            <a:off x="9531513" y="3917669"/>
            <a:ext cx="2660487" cy="646331"/>
          </a:xfrm>
          <a:prstGeom prst="rect">
            <a:avLst/>
          </a:prstGeom>
          <a:noFill/>
        </p:spPr>
        <p:txBody>
          <a:bodyPr wrap="square" rtlCol="0">
            <a:spAutoFit/>
          </a:bodyPr>
          <a:lstStyle/>
          <a:p>
            <a:pPr algn="ctr"/>
            <a:r>
              <a:rPr lang="en-US" dirty="0" smtClean="0"/>
              <a:t>Pollutant Concentration &amp; </a:t>
            </a:r>
          </a:p>
          <a:p>
            <a:pPr algn="ctr"/>
            <a:r>
              <a:rPr lang="en-US" dirty="0" smtClean="0"/>
              <a:t>Health Risk Assessment</a:t>
            </a:r>
          </a:p>
        </p:txBody>
      </p:sp>
      <p:sp>
        <p:nvSpPr>
          <p:cNvPr id="24" name="Right Arrow 23"/>
          <p:cNvSpPr/>
          <p:nvPr/>
        </p:nvSpPr>
        <p:spPr>
          <a:xfrm rot="19192718">
            <a:off x="4190882" y="3850300"/>
            <a:ext cx="1474238" cy="3952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Input</a:t>
            </a:r>
            <a:endParaRPr lang="en-US" dirty="0"/>
          </a:p>
        </p:txBody>
      </p:sp>
      <p:pic>
        <p:nvPicPr>
          <p:cNvPr id="12" name="Picture 11"/>
          <p:cNvPicPr>
            <a:picLocks noChangeAspect="1"/>
          </p:cNvPicPr>
          <p:nvPr/>
        </p:nvPicPr>
        <p:blipFill>
          <a:blip r:embed="rId8"/>
          <a:stretch>
            <a:fillRect/>
          </a:stretch>
        </p:blipFill>
        <p:spPr>
          <a:xfrm>
            <a:off x="5318403" y="4639833"/>
            <a:ext cx="2030837" cy="1693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Down Arrow 25"/>
          <p:cNvSpPr/>
          <p:nvPr/>
        </p:nvSpPr>
        <p:spPr>
          <a:xfrm rot="7680000">
            <a:off x="7546092" y="3305060"/>
            <a:ext cx="520663" cy="1572741"/>
          </a:xfrm>
          <a:prstGeom prst="downArrow">
            <a:avLst>
              <a:gd name="adj1" fmla="val 36557"/>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Input</a:t>
            </a:r>
            <a:endParaRPr lang="en-US" dirty="0"/>
          </a:p>
        </p:txBody>
      </p:sp>
      <p:pic>
        <p:nvPicPr>
          <p:cNvPr id="16" name="Picture 15"/>
          <p:cNvPicPr>
            <a:picLocks noChangeAspect="1"/>
          </p:cNvPicPr>
          <p:nvPr/>
        </p:nvPicPr>
        <p:blipFill>
          <a:blip r:embed="rId9"/>
          <a:stretch>
            <a:fillRect/>
          </a:stretch>
        </p:blipFill>
        <p:spPr>
          <a:xfrm>
            <a:off x="7509661" y="4639832"/>
            <a:ext cx="2185210" cy="1693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p:cNvSpPr txBox="1"/>
          <p:nvPr/>
        </p:nvSpPr>
        <p:spPr>
          <a:xfrm>
            <a:off x="5435907" y="5798957"/>
            <a:ext cx="1795828" cy="646331"/>
          </a:xfrm>
          <a:prstGeom prst="rect">
            <a:avLst/>
          </a:prstGeom>
          <a:solidFill>
            <a:schemeClr val="bg1"/>
          </a:solidFill>
        </p:spPr>
        <p:txBody>
          <a:bodyPr wrap="square" rtlCol="0">
            <a:spAutoFit/>
          </a:bodyPr>
          <a:lstStyle/>
          <a:p>
            <a:pPr algn="ctr"/>
            <a:r>
              <a:rPr lang="en-US" b="1" dirty="0" smtClean="0"/>
              <a:t>Meteorological </a:t>
            </a:r>
          </a:p>
          <a:p>
            <a:pPr algn="ctr"/>
            <a:r>
              <a:rPr lang="en-US" b="1" dirty="0" smtClean="0"/>
              <a:t>Data</a:t>
            </a:r>
            <a:endParaRPr lang="en-US" b="1" dirty="0"/>
          </a:p>
        </p:txBody>
      </p:sp>
      <p:sp>
        <p:nvSpPr>
          <p:cNvPr id="28" name="TextBox 27"/>
          <p:cNvSpPr txBox="1"/>
          <p:nvPr/>
        </p:nvSpPr>
        <p:spPr>
          <a:xfrm>
            <a:off x="7707988" y="5798957"/>
            <a:ext cx="1795828" cy="646331"/>
          </a:xfrm>
          <a:prstGeom prst="rect">
            <a:avLst/>
          </a:prstGeom>
          <a:solidFill>
            <a:schemeClr val="bg1"/>
          </a:solidFill>
        </p:spPr>
        <p:txBody>
          <a:bodyPr wrap="square" rtlCol="0">
            <a:spAutoFit/>
          </a:bodyPr>
          <a:lstStyle/>
          <a:p>
            <a:pPr algn="ctr"/>
            <a:r>
              <a:rPr lang="en-US" b="1" dirty="0" smtClean="0"/>
              <a:t>Surface Characteristics</a:t>
            </a:r>
            <a:endParaRPr lang="en-US" b="1" dirty="0"/>
          </a:p>
        </p:txBody>
      </p:sp>
      <p:pic>
        <p:nvPicPr>
          <p:cNvPr id="29" name="Picture 28"/>
          <p:cNvPicPr>
            <a:picLocks noChangeAspect="1"/>
          </p:cNvPicPr>
          <p:nvPr/>
        </p:nvPicPr>
        <p:blipFill>
          <a:blip r:embed="rId10"/>
          <a:stretch>
            <a:fillRect/>
          </a:stretch>
        </p:blipFill>
        <p:spPr>
          <a:xfrm>
            <a:off x="9933242" y="1614609"/>
            <a:ext cx="2105025" cy="2181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ight Arrow 32"/>
          <p:cNvSpPr/>
          <p:nvPr/>
        </p:nvSpPr>
        <p:spPr>
          <a:xfrm rot="16200000">
            <a:off x="5846843" y="3870184"/>
            <a:ext cx="1019990" cy="4424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Input</a:t>
            </a:r>
            <a:endParaRPr lang="en-US" dirty="0"/>
          </a:p>
        </p:txBody>
      </p:sp>
      <p:pic>
        <p:nvPicPr>
          <p:cNvPr id="32" name="Picture 31"/>
          <p:cNvPicPr>
            <a:picLocks noChangeAspect="1"/>
          </p:cNvPicPr>
          <p:nvPr/>
        </p:nvPicPr>
        <p:blipFill>
          <a:blip r:embed="rId11"/>
          <a:stretch>
            <a:fillRect/>
          </a:stretch>
        </p:blipFill>
        <p:spPr>
          <a:xfrm>
            <a:off x="3020947" y="4624692"/>
            <a:ext cx="2121582" cy="1723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TextBox 30"/>
          <p:cNvSpPr txBox="1"/>
          <p:nvPr/>
        </p:nvSpPr>
        <p:spPr>
          <a:xfrm>
            <a:off x="3164605" y="5798956"/>
            <a:ext cx="1795828" cy="646331"/>
          </a:xfrm>
          <a:prstGeom prst="rect">
            <a:avLst/>
          </a:prstGeom>
          <a:solidFill>
            <a:schemeClr val="bg1"/>
          </a:solidFill>
        </p:spPr>
        <p:txBody>
          <a:bodyPr wrap="square" rtlCol="0">
            <a:spAutoFit/>
          </a:bodyPr>
          <a:lstStyle/>
          <a:p>
            <a:pPr algn="ctr"/>
            <a:r>
              <a:rPr lang="en-US" b="1" dirty="0" smtClean="0"/>
              <a:t>Sensitive Population</a:t>
            </a:r>
            <a:endParaRPr lang="en-US" b="1" dirty="0"/>
          </a:p>
        </p:txBody>
      </p:sp>
    </p:spTree>
    <p:extLst>
      <p:ext uri="{BB962C8B-B14F-4D97-AF65-F5344CB8AC3E}">
        <p14:creationId xmlns:p14="http://schemas.microsoft.com/office/powerpoint/2010/main" val="1827100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695854980"/>
              </p:ext>
            </p:extLst>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114300" y="62964"/>
            <a:ext cx="10515600" cy="1325563"/>
          </a:xfrm>
        </p:spPr>
        <p:txBody>
          <a:bodyPr/>
          <a:lstStyle/>
          <a:p>
            <a:r>
              <a:rPr lang="en-US" dirty="0" smtClean="0"/>
              <a:t>GIS: Data Sources</a:t>
            </a:r>
            <a:endParaRPr lang="en-US" dirty="0"/>
          </a:p>
        </p:txBody>
      </p:sp>
      <p:pic>
        <p:nvPicPr>
          <p:cNvPr id="3" name="Picture 2"/>
          <p:cNvPicPr>
            <a:picLocks noChangeAspect="1"/>
          </p:cNvPicPr>
          <p:nvPr/>
        </p:nvPicPr>
        <p:blipFill>
          <a:blip r:embed="rId7"/>
          <a:stretch>
            <a:fillRect/>
          </a:stretch>
        </p:blipFill>
        <p:spPr>
          <a:xfrm>
            <a:off x="1474333" y="1089930"/>
            <a:ext cx="8982075" cy="5200650"/>
          </a:xfrm>
          <a:prstGeom prst="rect">
            <a:avLst/>
          </a:prstGeom>
        </p:spPr>
      </p:pic>
      <p:pic>
        <p:nvPicPr>
          <p:cNvPr id="4" name="Picture 3"/>
          <p:cNvPicPr>
            <a:picLocks noChangeAspect="1"/>
          </p:cNvPicPr>
          <p:nvPr/>
        </p:nvPicPr>
        <p:blipFill>
          <a:blip r:embed="rId8"/>
          <a:stretch>
            <a:fillRect/>
          </a:stretch>
        </p:blipFill>
        <p:spPr>
          <a:xfrm>
            <a:off x="1474333" y="6255787"/>
            <a:ext cx="4410075" cy="247650"/>
          </a:xfrm>
          <a:prstGeom prst="rect">
            <a:avLst/>
          </a:prstGeom>
        </p:spPr>
      </p:pic>
    </p:spTree>
    <p:extLst>
      <p:ext uri="{BB962C8B-B14F-4D97-AF65-F5344CB8AC3E}">
        <p14:creationId xmlns:p14="http://schemas.microsoft.com/office/powerpoint/2010/main" val="1121072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114300" y="62964"/>
            <a:ext cx="10515600" cy="1325563"/>
          </a:xfrm>
        </p:spPr>
        <p:txBody>
          <a:bodyPr/>
          <a:lstStyle/>
          <a:p>
            <a:r>
              <a:rPr lang="en-US" dirty="0" smtClean="0"/>
              <a:t>GIS: Traffic Assignment</a:t>
            </a:r>
            <a:endParaRPr lang="en-US" dirty="0"/>
          </a:p>
        </p:txBody>
      </p:sp>
      <p:pic>
        <p:nvPicPr>
          <p:cNvPr id="2" name="Picture 1"/>
          <p:cNvPicPr>
            <a:picLocks noChangeAspect="1"/>
          </p:cNvPicPr>
          <p:nvPr/>
        </p:nvPicPr>
        <p:blipFill>
          <a:blip r:embed="rId7"/>
          <a:stretch>
            <a:fillRect/>
          </a:stretch>
        </p:blipFill>
        <p:spPr>
          <a:xfrm>
            <a:off x="1049716" y="940350"/>
            <a:ext cx="10092568" cy="5460450"/>
          </a:xfrm>
          <a:prstGeom prst="rect">
            <a:avLst/>
          </a:prstGeom>
        </p:spPr>
      </p:pic>
    </p:spTree>
    <p:extLst>
      <p:ext uri="{BB962C8B-B14F-4D97-AF65-F5344CB8AC3E}">
        <p14:creationId xmlns:p14="http://schemas.microsoft.com/office/powerpoint/2010/main" val="2192579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114300" y="62964"/>
            <a:ext cx="10515600" cy="1325563"/>
          </a:xfrm>
        </p:spPr>
        <p:txBody>
          <a:bodyPr/>
          <a:lstStyle/>
          <a:p>
            <a:r>
              <a:rPr lang="en-US" dirty="0" smtClean="0"/>
              <a:t>GIS: Traffic Source Setup</a:t>
            </a:r>
            <a:endParaRPr lang="en-US" dirty="0"/>
          </a:p>
        </p:txBody>
      </p:sp>
      <p:pic>
        <p:nvPicPr>
          <p:cNvPr id="6" name="Picture 5"/>
          <p:cNvPicPr>
            <a:picLocks noChangeAspect="1"/>
          </p:cNvPicPr>
          <p:nvPr/>
        </p:nvPicPr>
        <p:blipFill>
          <a:blip r:embed="rId7"/>
          <a:stretch>
            <a:fillRect/>
          </a:stretch>
        </p:blipFill>
        <p:spPr>
          <a:xfrm>
            <a:off x="683953" y="2675774"/>
            <a:ext cx="8715375" cy="3190875"/>
          </a:xfrm>
          <a:prstGeom prst="rect">
            <a:avLst/>
          </a:prstGeom>
        </p:spPr>
      </p:pic>
      <p:sp>
        <p:nvSpPr>
          <p:cNvPr id="8" name="TextBox 7"/>
          <p:cNvSpPr txBox="1"/>
          <p:nvPr/>
        </p:nvSpPr>
        <p:spPr>
          <a:xfrm>
            <a:off x="793102" y="1194318"/>
            <a:ext cx="6951306" cy="830997"/>
          </a:xfrm>
          <a:prstGeom prst="rect">
            <a:avLst/>
          </a:prstGeom>
          <a:noFill/>
        </p:spPr>
        <p:txBody>
          <a:bodyPr wrap="square" rtlCol="0">
            <a:spAutoFit/>
          </a:bodyPr>
          <a:lstStyle/>
          <a:p>
            <a:r>
              <a:rPr lang="en-US" sz="2400" dirty="0" smtClean="0"/>
              <a:t>Used GIS to create ‘volume sources’ based on Road Segment Length and Width</a:t>
            </a:r>
            <a:endParaRPr lang="en-US" sz="2400" dirty="0"/>
          </a:p>
        </p:txBody>
      </p:sp>
    </p:spTree>
    <p:extLst>
      <p:ext uri="{BB962C8B-B14F-4D97-AF65-F5344CB8AC3E}">
        <p14:creationId xmlns:p14="http://schemas.microsoft.com/office/powerpoint/2010/main" val="4193521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503437"/>
          <a:ext cx="12192000" cy="3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114300" y="62964"/>
            <a:ext cx="10515600" cy="1325563"/>
          </a:xfrm>
        </p:spPr>
        <p:txBody>
          <a:bodyPr/>
          <a:lstStyle/>
          <a:p>
            <a:r>
              <a:rPr lang="en-US" dirty="0" smtClean="0"/>
              <a:t>GIS: Truck Fraction for Freeways</a:t>
            </a:r>
            <a:endParaRPr lang="en-US" dirty="0"/>
          </a:p>
        </p:txBody>
      </p:sp>
      <p:pic>
        <p:nvPicPr>
          <p:cNvPr id="9" name="Picture 8"/>
          <p:cNvPicPr>
            <a:picLocks noChangeAspect="1"/>
          </p:cNvPicPr>
          <p:nvPr/>
        </p:nvPicPr>
        <p:blipFill>
          <a:blip r:embed="rId7"/>
          <a:stretch>
            <a:fillRect/>
          </a:stretch>
        </p:blipFill>
        <p:spPr>
          <a:xfrm>
            <a:off x="1524000" y="1083712"/>
            <a:ext cx="9105900" cy="5419725"/>
          </a:xfrm>
          <a:prstGeom prst="rect">
            <a:avLst/>
          </a:prstGeom>
        </p:spPr>
      </p:pic>
    </p:spTree>
    <p:extLst>
      <p:ext uri="{BB962C8B-B14F-4D97-AF65-F5344CB8AC3E}">
        <p14:creationId xmlns:p14="http://schemas.microsoft.com/office/powerpoint/2010/main" val="3269751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TotalTime>
  <Words>492</Words>
  <Application>Microsoft Office PowerPoint</Application>
  <PresentationFormat>Widescreen</PresentationFormat>
  <Paragraphs>288</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San Francisco Traffic - Air Quality Modeling  and Health Risk Assessment</vt:lpstr>
      <vt:lpstr>Outline</vt:lpstr>
      <vt:lpstr>PowerPoint Presentation</vt:lpstr>
      <vt:lpstr>SF Community Risk Reduction Plan</vt:lpstr>
      <vt:lpstr>Process for AQ Modeling</vt:lpstr>
      <vt:lpstr>GIS: Data Sources</vt:lpstr>
      <vt:lpstr>GIS: Traffic Assignment</vt:lpstr>
      <vt:lpstr>GIS: Traffic Source Setup</vt:lpstr>
      <vt:lpstr>GIS: Truck Fraction for Freeways</vt:lpstr>
      <vt:lpstr>GIS: Truck Fraction for Surface Streets</vt:lpstr>
      <vt:lpstr>Traffic Emissions</vt:lpstr>
      <vt:lpstr>Traffic Emissions</vt:lpstr>
      <vt:lpstr>Modeling Extent</vt:lpstr>
      <vt:lpstr>Modeling Approach</vt:lpstr>
      <vt:lpstr>Modeling Extent</vt:lpstr>
      <vt:lpstr>Modeling Extent</vt:lpstr>
      <vt:lpstr>Modeling Extent</vt:lpstr>
      <vt:lpstr>Health Risk Assessment</vt:lpstr>
      <vt:lpstr>Modeling Challenges</vt:lpstr>
      <vt:lpstr>Modeling Challenges</vt:lpstr>
      <vt:lpstr>Post Processing Challenges</vt:lpstr>
      <vt:lpstr>Post Processing Challenges</vt:lpstr>
      <vt:lpstr>Results: 2040 Traffic Cancer Risk</vt:lpstr>
      <vt:lpstr>Results: 2040 Traffic PM2.5 Concentration</vt:lpstr>
      <vt:lpstr>Sources of Uncertainty</vt:lpstr>
      <vt:lpstr>Challenges</vt:lpstr>
      <vt:lpstr>Conclusion</vt:lpstr>
    </vt:vector>
  </TitlesOfParts>
  <Company>Massachusetts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Shweta Mehta</dc:creator>
  <cp:lastModifiedBy>Shweta Mehta</cp:lastModifiedBy>
  <cp:revision>30</cp:revision>
  <dcterms:created xsi:type="dcterms:W3CDTF">2016-02-17T02:10:04Z</dcterms:created>
  <dcterms:modified xsi:type="dcterms:W3CDTF">2016-02-17T12:33:30Z</dcterms:modified>
</cp:coreProperties>
</file>